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58" r:id="rId11"/>
    <p:sldId id="272" r:id="rId12"/>
    <p:sldId id="275" r:id="rId13"/>
    <p:sldId id="277" r:id="rId14"/>
    <p:sldId id="289" r:id="rId15"/>
    <p:sldId id="273" r:id="rId16"/>
    <p:sldId id="262" r:id="rId17"/>
    <p:sldId id="274" r:id="rId18"/>
    <p:sldId id="264" r:id="rId19"/>
    <p:sldId id="265" r:id="rId20"/>
    <p:sldId id="266" r:id="rId21"/>
    <p:sldId id="276" r:id="rId22"/>
    <p:sldId id="26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D1179-6911-486F-986E-3433957BEFC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1DB5-B7DE-4F85-8009-0A02E6B4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1DB5-B7DE-4F85-8009-0A02E6B44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7B2-9F6D-4018-AA60-DA38BA55A669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63B8-DC79-4A90-8974-3E8D2609A8F7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DFB4-D7DA-428E-8AD0-F95AA2D89291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69FE-A9BF-43F5-A97A-C5E684266F70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D3F-8611-4C18-ADA1-D55B4FA4E3D5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AD2D-4480-49F7-9063-19B1E7788CB6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4AF3-42F9-4ABB-B694-978A01195865}" type="datetime1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8C98-D6B2-482A-8C73-F32948A7FB73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609E-C60E-4AA5-A818-E5B4868EDD17}" type="datetime1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22DE-6BB6-4DEB-97A7-C011A14EE3C9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42D-47B6-40D2-A24D-F0B15DCDA325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8F62-9D88-409D-8749-6C9246DCECC4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ab.com/qt-input-method-depth/" TargetMode="External"/><Relationship Id="rId2" Type="http://schemas.openxmlformats.org/officeDocument/2006/relationships/hyperlink" Target="https://www.kdab.com/qt-input-method-virtual-keyboa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ime-api/" TargetMode="External"/><Relationship Id="rId5" Type="http://schemas.openxmlformats.org/officeDocument/2006/relationships/hyperlink" Target="https://www.chromium.org/chromium-os/chromiumos-design-docs/text-input" TargetMode="External"/><Relationship Id="rId4" Type="http://schemas.openxmlformats.org/officeDocument/2006/relationships/hyperlink" Target="https://www.youtube.com/watch?v=68wlCEW4Ya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Keyboard</a:t>
            </a:r>
            <a:br>
              <a:rPr lang="en-US" dirty="0" smtClean="0"/>
            </a:br>
            <a:r>
              <a:rPr lang="en-US" dirty="0" smtClean="0"/>
              <a:t>Architecture and </a:t>
            </a:r>
            <a:r>
              <a:rPr lang="en-US" dirty="0" err="1" smtClean="0"/>
              <a:t>Qt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Input </a:t>
            </a:r>
            <a:r>
              <a:rPr lang="en-US" dirty="0" smtClean="0"/>
              <a:t>Method API in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QInputMethod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Access virtual keyboard from application.</a:t>
            </a:r>
          </a:p>
          <a:p>
            <a:r>
              <a:rPr lang="en-US" dirty="0" err="1" smtClean="0"/>
              <a:t>QPlatformInputContext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Logic component, return combined text, transform text...</a:t>
            </a:r>
          </a:p>
          <a:p>
            <a:r>
              <a:rPr lang="en-US" dirty="0" err="1" smtClean="0"/>
              <a:t>QInputMethodQueryEvent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Send information from application to virtual keyboard .</a:t>
            </a:r>
          </a:p>
          <a:p>
            <a:r>
              <a:rPr lang="en-US" dirty="0" err="1" smtClean="0"/>
              <a:t>QInputMethodEvent</a:t>
            </a:r>
            <a:r>
              <a:rPr lang="en-US" dirty="0" smtClean="0"/>
              <a:t>/ </a:t>
            </a:r>
            <a:r>
              <a:rPr lang="en-US" dirty="0" err="1" smtClean="0"/>
              <a:t>QKeyEvent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Send input events from virtual keyboard to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API in </a:t>
            </a:r>
            <a:r>
              <a:rPr lang="en-US" dirty="0" err="1" smtClean="0"/>
              <a:t>Qt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50" y="1825625"/>
            <a:ext cx="6150300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r>
              <a:rPr lang="en-US" dirty="0" smtClean="0"/>
              <a:t> (logic)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QPlatformInputContext</a:t>
            </a:r>
            <a:r>
              <a:rPr lang="en-US" dirty="0"/>
              <a:t> provides an interface the actual input </a:t>
            </a:r>
            <a:r>
              <a:rPr lang="en-US" dirty="0" smtClean="0"/>
              <a:t>methods can </a:t>
            </a:r>
            <a:r>
              <a:rPr lang="en-US" dirty="0"/>
              <a:t>derive from by </a:t>
            </a:r>
            <a:r>
              <a:rPr lang="en-US" dirty="0" err="1"/>
              <a:t>reimplementing</a:t>
            </a:r>
            <a:r>
              <a:rPr lang="en-US" dirty="0"/>
              <a:t> methods.</a:t>
            </a:r>
            <a:endParaRPr lang="en-US" dirty="0" smtClean="0"/>
          </a:p>
          <a:p>
            <a:r>
              <a:rPr lang="en-US" dirty="0" smtClean="0"/>
              <a:t>An input method is responsible for inputting complex text that cannot be inputted via simple map. It converts a sequence of input events (typically key events) into a text string through the input method specific converting process.</a:t>
            </a:r>
          </a:p>
          <a:p>
            <a:r>
              <a:rPr lang="en-US" dirty="0" smtClean="0"/>
              <a:t>Perform grammar and semantic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r>
              <a:rPr lang="en-US" dirty="0" smtClean="0"/>
              <a:t> (logic)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kinds of </a:t>
            </a:r>
            <a:r>
              <a:rPr lang="en-US" dirty="0" err="1" smtClean="0"/>
              <a:t>QPlatformInputContext</a:t>
            </a:r>
            <a:r>
              <a:rPr lang="en-US" dirty="0" smtClean="0"/>
              <a:t> for </a:t>
            </a:r>
            <a:r>
              <a:rPr lang="en-US" dirty="0" err="1" smtClean="0"/>
              <a:t>virual</a:t>
            </a:r>
            <a:r>
              <a:rPr lang="en-US" dirty="0" smtClean="0"/>
              <a:t> keyboard: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provided by platform: Android, IOS, Windows…</a:t>
            </a:r>
          </a:p>
          <a:p>
            <a:pPr lvl="1"/>
            <a:r>
              <a:rPr lang="en-US" dirty="0" smtClean="0"/>
              <a:t>Custom via </a:t>
            </a:r>
            <a:r>
              <a:rPr lang="en-US" dirty="0" err="1" smtClean="0"/>
              <a:t>QPlatformInputContextFactory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988595"/>
            <a:ext cx="5904762" cy="40253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plug-in is a piece of software that extends or changes the behavior or interface of an existing, compiled </a:t>
            </a:r>
            <a:r>
              <a:rPr lang="en-US" dirty="0" smtClean="0"/>
              <a:t>application:</a:t>
            </a:r>
          </a:p>
          <a:p>
            <a:pPr lvl="1"/>
            <a:r>
              <a:rPr lang="en-US" dirty="0" err="1" smtClean="0"/>
              <a:t>QPlatformInputContextPlugin</a:t>
            </a:r>
            <a:r>
              <a:rPr lang="en-US" dirty="0" smtClean="0"/>
              <a:t> = Plug-in Manager.</a:t>
            </a:r>
          </a:p>
          <a:p>
            <a:pPr lvl="1"/>
            <a:r>
              <a:rPr lang="en-US" dirty="0" err="1" smtClean="0"/>
              <a:t>QPlatformInputContext</a:t>
            </a:r>
            <a:r>
              <a:rPr lang="en-US" dirty="0" smtClean="0"/>
              <a:t> = Plug-in.</a:t>
            </a:r>
          </a:p>
          <a:p>
            <a:pPr lvl="1"/>
            <a:r>
              <a:rPr lang="en-US" dirty="0" smtClean="0"/>
              <a:t>Focus Object = Service Interfaces.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QPlatformInputContextFactory</a:t>
            </a:r>
            <a:r>
              <a:rPr lang="en-US" dirty="0" smtClean="0"/>
              <a:t> (plug-in)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is a </a:t>
            </a:r>
            <a:r>
              <a:rPr lang="en-US" dirty="0" smtClean="0"/>
              <a:t>plug-in </a:t>
            </a:r>
            <a:r>
              <a:rPr lang="en-US" dirty="0" smtClean="0"/>
              <a:t>manager, by setting the environment variable QT_IM_MODULE to the identifier of the input method.</a:t>
            </a:r>
          </a:p>
          <a:p>
            <a:r>
              <a:rPr lang="en-US" dirty="0" smtClean="0"/>
              <a:t>Supported platform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Eglfs</a:t>
            </a:r>
            <a:endParaRPr lang="en-US" dirty="0" smtClean="0"/>
          </a:p>
          <a:p>
            <a:pPr lvl="1"/>
            <a:r>
              <a:rPr lang="en-US" dirty="0" err="1" smtClean="0"/>
              <a:t>Directfb</a:t>
            </a:r>
            <a:endParaRPr lang="en-US" dirty="0" smtClean="0"/>
          </a:p>
          <a:p>
            <a:pPr lvl="1"/>
            <a:r>
              <a:rPr lang="en-US" dirty="0" err="1" smtClean="0"/>
              <a:t>Xcb</a:t>
            </a:r>
            <a:endParaRPr lang="en-US" dirty="0" smtClean="0"/>
          </a:p>
          <a:p>
            <a:pPr lvl="1"/>
            <a:r>
              <a:rPr lang="en-US" dirty="0" smtClean="0"/>
              <a:t>Cocoa</a:t>
            </a:r>
          </a:p>
          <a:p>
            <a:pPr lvl="1"/>
            <a:r>
              <a:rPr lang="en-US" dirty="0" err="1" smtClean="0"/>
              <a:t>Mirclient</a:t>
            </a:r>
            <a:endParaRPr lang="en-US" dirty="0" smtClean="0"/>
          </a:p>
          <a:p>
            <a:pPr lvl="1"/>
            <a:r>
              <a:rPr lang="en-US" dirty="0" smtClean="0"/>
              <a:t>Wayland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QPlatformInputContextFactory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79" y="1825625"/>
            <a:ext cx="421444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(View)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018"/>
            <a:ext cx="10515600" cy="3672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r>
              <a:rPr lang="en-US" dirty="0" smtClean="0"/>
              <a:t> (Logic)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1" y="1690688"/>
            <a:ext cx="837437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Input </a:t>
            </a:r>
            <a:r>
              <a:rPr lang="en-US" dirty="0"/>
              <a:t>method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Input method API in Qt.</a:t>
            </a:r>
          </a:p>
          <a:p>
            <a:r>
              <a:rPr lang="en-US" dirty="0" smtClean="0"/>
              <a:t>Virtual keyboard in Qt.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QInputMethodEvent</a:t>
            </a:r>
            <a:r>
              <a:rPr lang="en-US" dirty="0" smtClean="0"/>
              <a:t>/ </a:t>
            </a:r>
            <a:r>
              <a:rPr lang="en-US" dirty="0" err="1" smtClean="0"/>
              <a:t>QKeyEvent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QKeyEvent</a:t>
            </a:r>
            <a:r>
              <a:rPr lang="en-US" dirty="0" smtClean="0"/>
              <a:t>: </a:t>
            </a:r>
            <a:r>
              <a:rPr lang="en-US" dirty="0"/>
              <a:t>sent to the widget with keyboard input focus when keys are pressed or released. </a:t>
            </a:r>
            <a:endParaRPr lang="en-US" dirty="0" smtClean="0"/>
          </a:p>
          <a:p>
            <a:r>
              <a:rPr lang="en-US" dirty="0" err="1" smtClean="0"/>
              <a:t>QInputMethodEvent</a:t>
            </a:r>
            <a:r>
              <a:rPr lang="en-US" dirty="0" smtClean="0"/>
              <a:t>: </a:t>
            </a:r>
            <a:r>
              <a:rPr lang="en-US" dirty="0"/>
              <a:t>sent to widgets when an input method is used to enter text into a widget. Input methods are widely used to enter text for languages with non-Latin alphabets.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QInputMethodEvent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5297"/>
            <a:ext cx="10515600" cy="1671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virtual keyboard for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language support.</a:t>
            </a:r>
          </a:p>
          <a:p>
            <a:r>
              <a:rPr lang="en-US" dirty="0" smtClean="0"/>
              <a:t>Support for </a:t>
            </a:r>
            <a:r>
              <a:rPr lang="en-US" smtClean="0"/>
              <a:t>text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https://www.kdab.com/qt-input-method-virtual-keyboard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https://www.kdab.com/qt-input-method-depth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www.youtube.com/watch?v=68wlCEW4YaY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www.chromium.org/chromium-os/chromiumos-design-docs/text-input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http://www.w3.org/TR/ime-api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method (IME) is an operating system component or program that allows any data, such as keyboard strokes or mouse movements, to received as input</a:t>
            </a:r>
            <a:r>
              <a:rPr lang="en-US" dirty="0" smtClean="0"/>
              <a:t>.</a:t>
            </a:r>
          </a:p>
          <a:p>
            <a:r>
              <a:rPr lang="en-US" dirty="0"/>
              <a:t>On platforms with touch-based input device such as mobile phones, cars…, an IME also </a:t>
            </a:r>
            <a:r>
              <a:rPr lang="en-US" dirty="0" smtClean="0"/>
              <a:t>plays </a:t>
            </a:r>
            <a:r>
              <a:rPr lang="en-US" dirty="0"/>
              <a:t>a role to type text that a simple on-screen keyboard cannot type directly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keyboard (on-screen)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an input device that emulates the functionality of a real computer keyboard. The keyboard software draws a keyboard on the screen that allows the user tap key locations to enter characters.</a:t>
            </a:r>
          </a:p>
          <a:p>
            <a:r>
              <a:rPr lang="en-US" dirty="0" smtClean="0"/>
              <a:t>Allowing a person to type in their own language on foreign keyboards – such as when traveling abroad or living in another country.</a:t>
            </a:r>
          </a:p>
          <a:p>
            <a:r>
              <a:rPr lang="en-US" dirty="0" smtClean="0"/>
              <a:t>Enabling a more accessible typing experience by allowing typing by on – screen clicks.</a:t>
            </a:r>
          </a:p>
          <a:p>
            <a:r>
              <a:rPr lang="en-US" dirty="0" smtClean="0"/>
              <a:t>Proving a fast, simple way to switch between different character sets and/or alphabets.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6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Input method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57" y="1825625"/>
            <a:ext cx="5681486" cy="4351338"/>
          </a:xfrm>
        </p:spPr>
      </p:pic>
    </p:spTree>
    <p:extLst>
      <p:ext uri="{BB962C8B-B14F-4D97-AF65-F5344CB8AC3E}">
        <p14:creationId xmlns:p14="http://schemas.microsoft.com/office/powerpoint/2010/main" val="25182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method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(view</a:t>
            </a:r>
            <a:r>
              <a:rPr lang="en-US" dirty="0" smtClean="0"/>
              <a:t>): shows the keyboard buttons, reacts to user interaction and delivers the synthesized </a:t>
            </a:r>
            <a:r>
              <a:rPr lang="en-US" dirty="0" err="1" smtClean="0"/>
              <a:t>QKeyEvents</a:t>
            </a:r>
            <a:r>
              <a:rPr lang="en-US" dirty="0" smtClean="0"/>
              <a:t> of application’s event loop.</a:t>
            </a:r>
          </a:p>
          <a:p>
            <a:r>
              <a:rPr lang="en-US" dirty="0" err="1" smtClean="0"/>
              <a:t>QPlatformInputContext</a:t>
            </a:r>
            <a:r>
              <a:rPr lang="en-US" dirty="0" smtClean="0"/>
              <a:t> (logic - IME):  has got the raw input data now and can forward them to actual platform specific input method backend.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Vietnamese Input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57" y="1825625"/>
            <a:ext cx="5681486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engines (composer)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context-free parser that composes non-ASCII characters (including phonetic characters) from keystrokes.</a:t>
            </a:r>
          </a:p>
          <a:p>
            <a:r>
              <a:rPr lang="en-US" dirty="0" smtClean="0"/>
              <a:t>Methods of inputting Vietnamese: for Vietnamese tones as well as Vietnamese special characters.</a:t>
            </a:r>
          </a:p>
          <a:p>
            <a:pPr lvl="1"/>
            <a:r>
              <a:rPr lang="en-US" dirty="0" smtClean="0"/>
              <a:t>TELEX: use alphabet keys only.</a:t>
            </a:r>
          </a:p>
          <a:p>
            <a:pPr lvl="1"/>
            <a:r>
              <a:rPr lang="en-US" dirty="0" smtClean="0"/>
              <a:t>VNI: use numeric keys.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628</Words>
  <Application>Microsoft Office PowerPoint</Application>
  <PresentationFormat>Widescreen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Virtual Keyboard Architecture and Qt Applications</vt:lpstr>
      <vt:lpstr>Agenda </vt:lpstr>
      <vt:lpstr>1. Overview</vt:lpstr>
      <vt:lpstr>Input method editor</vt:lpstr>
      <vt:lpstr>Virtual keyboard (on-screen)</vt:lpstr>
      <vt:lpstr>2. Input method architecture</vt:lpstr>
      <vt:lpstr>Input method architecture</vt:lpstr>
      <vt:lpstr>Vietnamese Input Method</vt:lpstr>
      <vt:lpstr>Conversion engines (composer)</vt:lpstr>
      <vt:lpstr>3. Input Method API in Qt</vt:lpstr>
      <vt:lpstr>Input Method API in Qt</vt:lpstr>
      <vt:lpstr>QPlatformInputContext (logic)</vt:lpstr>
      <vt:lpstr>QPlatformInputContext (logic)</vt:lpstr>
      <vt:lpstr>Plug-in Architecture</vt:lpstr>
      <vt:lpstr>Plug-in Architecture</vt:lpstr>
      <vt:lpstr>QPlatformInputContextFactory (plug-in)</vt:lpstr>
      <vt:lpstr>QPlatformInputContextFactory</vt:lpstr>
      <vt:lpstr>Keyboard (View)</vt:lpstr>
      <vt:lpstr>QPlatformInputContext (Logic)</vt:lpstr>
      <vt:lpstr>QInputMethodEvent/ QKeyEvent</vt:lpstr>
      <vt:lpstr>QInputMethodEvent</vt:lpstr>
      <vt:lpstr>Available virtual keyboard for Qt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Keyboard Architecture and </dc:title>
  <dc:creator>HATHANHLUAN/STAFF/LGEVH VC SOFTWARE DEVELOPMENT 1(luan.ha@lgepartner.com)</dc:creator>
  <cp:lastModifiedBy>HATHANHLUAN/STAFF/LGEVH VC SOFTWARE DEVELOPMENT 1(luan.ha@lgepartner.com)</cp:lastModifiedBy>
  <cp:revision>67</cp:revision>
  <dcterms:created xsi:type="dcterms:W3CDTF">2017-04-19T02:04:03Z</dcterms:created>
  <dcterms:modified xsi:type="dcterms:W3CDTF">2017-04-24T10:09:42Z</dcterms:modified>
</cp:coreProperties>
</file>