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5" r:id="rId6"/>
    <p:sldId id="277" r:id="rId7"/>
    <p:sldId id="261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7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1179-6911-486F-986E-3433957BEFC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1DB5-B7DE-4F85-8009-0A02E6B4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1DB5-B7DE-4F85-8009-0A02E6B44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7B2-9F6D-4018-AA60-DA38BA55A669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63B8-DC79-4A90-8974-3E8D2609A8F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DFB4-D7DA-428E-8AD0-F95AA2D8929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69FE-A9BF-43F5-A97A-C5E684266F7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D3F-8611-4C18-ADA1-D55B4FA4E3D5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AD2D-4480-49F7-9063-19B1E7788CB6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4AF3-42F9-4ABB-B694-978A01195865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8C98-D6B2-482A-8C73-F32948A7FB73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609E-C60E-4AA5-A818-E5B4868EDD17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22DE-6BB6-4DEB-97A7-C011A14EE3C9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42D-47B6-40D2-A24D-F0B15DCDA325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8F62-9D88-409D-8749-6C9246DCECC4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Keyboard</a:t>
            </a:r>
            <a:br>
              <a:rPr lang="en-US" dirty="0" smtClean="0"/>
            </a:br>
            <a:r>
              <a:rPr lang="en-US" dirty="0" smtClean="0"/>
              <a:t>Architecture and </a:t>
            </a:r>
            <a:r>
              <a:rPr lang="en-US" dirty="0" err="1" smtClean="0"/>
              <a:t>Qt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QPlatformInputContextFactory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79" y="1825625"/>
            <a:ext cx="421444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(View)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018"/>
            <a:ext cx="10515600" cy="3672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690688"/>
            <a:ext cx="837437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QKeyEvent</a:t>
            </a:r>
            <a:r>
              <a:rPr lang="en-US" dirty="0" smtClean="0"/>
              <a:t>: </a:t>
            </a:r>
            <a:r>
              <a:rPr lang="en-US" dirty="0"/>
              <a:t>sent to the widget with keyboard input focus when keys are pressed or released. </a:t>
            </a:r>
            <a:endParaRPr lang="en-US" dirty="0" smtClean="0"/>
          </a:p>
          <a:p>
            <a:r>
              <a:rPr lang="en-US" dirty="0" err="1" smtClean="0"/>
              <a:t>QInputMethodEvent</a:t>
            </a:r>
            <a:r>
              <a:rPr lang="en-US" dirty="0" smtClean="0"/>
              <a:t>: </a:t>
            </a:r>
            <a:r>
              <a:rPr lang="en-US" dirty="0"/>
              <a:t>sent to widgets when an input method is used to enter text into a widget. Input methods are widely used to enter text for languages with non-Latin alphabets.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297"/>
            <a:ext cx="10515600" cy="1671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Vietnamese Input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</a:p>
          <a:p>
            <a:r>
              <a:rPr lang="en-US" dirty="0"/>
              <a:t>Common Vietnamese input methods </a:t>
            </a:r>
            <a:endParaRPr lang="en-US" dirty="0" smtClean="0"/>
          </a:p>
          <a:p>
            <a:pPr lvl="1"/>
            <a:r>
              <a:rPr lang="en-US" dirty="0" smtClean="0"/>
              <a:t>Telex</a:t>
            </a:r>
            <a:endParaRPr lang="en-US" dirty="0" smtClean="0"/>
          </a:p>
          <a:p>
            <a:pPr lvl="1"/>
            <a:r>
              <a:rPr lang="en-US" dirty="0" smtClean="0"/>
              <a:t>VNI</a:t>
            </a:r>
          </a:p>
          <a:p>
            <a:pPr lvl="1"/>
            <a:r>
              <a:rPr lang="en-US" dirty="0" smtClean="0"/>
              <a:t>VIQR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virtual keyboard for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language support.</a:t>
            </a:r>
          </a:p>
          <a:p>
            <a:r>
              <a:rPr lang="en-US" dirty="0" smtClean="0"/>
              <a:t>Support for </a:t>
            </a:r>
            <a:r>
              <a:rPr lang="en-US" smtClean="0"/>
              <a:t>text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Method API.</a:t>
            </a:r>
          </a:p>
          <a:p>
            <a:r>
              <a:rPr lang="en-US" dirty="0" smtClean="0"/>
              <a:t>Virtual Keyboards in Qt.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Qt</a:t>
            </a:r>
            <a:r>
              <a:rPr lang="en-US" dirty="0" smtClean="0"/>
              <a:t> input method API in </a:t>
            </a:r>
            <a:r>
              <a:rPr lang="en-US" dirty="0" err="1" smtClean="0"/>
              <a:t>Qt</a:t>
            </a:r>
            <a:r>
              <a:rPr lang="en-US" dirty="0" smtClean="0"/>
              <a:t>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QInputMethod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Access virtual keyboard from application.</a:t>
            </a:r>
          </a:p>
          <a:p>
            <a:r>
              <a:rPr lang="en-US" dirty="0" err="1" smtClean="0"/>
              <a:t>QPlatformInputContext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 component, return combined text, transform </a:t>
            </a:r>
            <a:r>
              <a:rPr lang="en-US" dirty="0" smtClean="0"/>
              <a:t>text...</a:t>
            </a:r>
            <a:endParaRPr lang="en-US" dirty="0" smtClean="0"/>
          </a:p>
          <a:p>
            <a:r>
              <a:rPr lang="en-US" dirty="0" err="1" smtClean="0"/>
              <a:t>QInputMethodQueryEvent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information from application to virtual keyboard .</a:t>
            </a:r>
          </a:p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input events from virtual keyboard to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50" y="1825625"/>
            <a:ext cx="615030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QPlatformInputContext</a:t>
            </a:r>
            <a:r>
              <a:rPr lang="en-US" dirty="0"/>
              <a:t> provides an interface the actual input </a:t>
            </a:r>
            <a:r>
              <a:rPr lang="en-US" dirty="0" smtClean="0"/>
              <a:t>methods can </a:t>
            </a:r>
            <a:r>
              <a:rPr lang="en-US" dirty="0"/>
              <a:t>derive from by </a:t>
            </a:r>
            <a:r>
              <a:rPr lang="en-US" dirty="0" err="1"/>
              <a:t>reimplementing</a:t>
            </a:r>
            <a:r>
              <a:rPr lang="en-US" dirty="0"/>
              <a:t> methods.</a:t>
            </a:r>
            <a:endParaRPr lang="en-US" dirty="0" smtClean="0"/>
          </a:p>
          <a:p>
            <a:r>
              <a:rPr lang="en-US" dirty="0" smtClean="0"/>
              <a:t>An input method is responsible for inputting complex text that cannot be inputted via simple map. It converts a sequence of input events (typically key events) into a text string through the input method specific converting process.</a:t>
            </a:r>
          </a:p>
          <a:p>
            <a:r>
              <a:rPr lang="en-US" dirty="0" smtClean="0"/>
              <a:t>Perform </a:t>
            </a:r>
            <a:r>
              <a:rPr lang="en-US" dirty="0" smtClean="0"/>
              <a:t>grammar and semantic analysis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</a:t>
            </a:r>
            <a:r>
              <a:rPr lang="en-US" dirty="0" err="1" smtClean="0"/>
              <a:t>QPlatformInputContext</a:t>
            </a:r>
            <a:r>
              <a:rPr lang="en-US" dirty="0" smtClean="0"/>
              <a:t> for </a:t>
            </a:r>
            <a:r>
              <a:rPr lang="en-US" dirty="0" err="1" smtClean="0"/>
              <a:t>virual</a:t>
            </a:r>
            <a:r>
              <a:rPr lang="en-US" dirty="0" smtClean="0"/>
              <a:t> keyboard: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provided by platform: Android, IOS, Windows…</a:t>
            </a:r>
          </a:p>
          <a:p>
            <a:pPr lvl="1"/>
            <a:r>
              <a:rPr lang="en-US" dirty="0" smtClean="0"/>
              <a:t>Custom via </a:t>
            </a:r>
            <a:r>
              <a:rPr lang="en-US" dirty="0" err="1" smtClean="0"/>
              <a:t>QPlatformInputContextFactory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54" y="1825625"/>
            <a:ext cx="5904762" cy="402539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plug-in is a piece of software that extends or changes the behavior or interface of an existing, compiled </a:t>
            </a:r>
            <a:r>
              <a:rPr lang="en-US" dirty="0" smtClean="0"/>
              <a:t>application:</a:t>
            </a:r>
            <a:endParaRPr lang="en-US" dirty="0" smtClean="0"/>
          </a:p>
          <a:p>
            <a:pPr lvl="1"/>
            <a:r>
              <a:rPr lang="en-US" dirty="0" err="1" smtClean="0"/>
              <a:t>QPlatformInputContextPlugin</a:t>
            </a:r>
            <a:r>
              <a:rPr lang="en-US" dirty="0" smtClean="0"/>
              <a:t> </a:t>
            </a:r>
            <a:r>
              <a:rPr lang="en-US" dirty="0" smtClean="0"/>
              <a:t>= Plug-in Manager.</a:t>
            </a:r>
          </a:p>
          <a:p>
            <a:pPr lvl="1"/>
            <a:r>
              <a:rPr lang="en-US" dirty="0" err="1" smtClean="0"/>
              <a:t>QPlatformInputContext</a:t>
            </a:r>
            <a:r>
              <a:rPr lang="en-US" dirty="0" smtClean="0"/>
              <a:t> = Plug-in.</a:t>
            </a:r>
          </a:p>
          <a:p>
            <a:pPr lvl="1"/>
            <a:r>
              <a:rPr lang="en-US" dirty="0" smtClean="0"/>
              <a:t>Focus Object = Service Interfaces.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plug-in manager,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QT_IM_MODULE.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QPlatformInputContext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Eglfs</a:t>
            </a:r>
            <a:endParaRPr lang="en-US" dirty="0" smtClean="0"/>
          </a:p>
          <a:p>
            <a:pPr lvl="1"/>
            <a:r>
              <a:rPr lang="en-US" dirty="0" err="1" smtClean="0"/>
              <a:t>Directfb</a:t>
            </a:r>
            <a:endParaRPr lang="en-US" dirty="0" smtClean="0"/>
          </a:p>
          <a:p>
            <a:pPr lvl="1"/>
            <a:r>
              <a:rPr lang="en-US" dirty="0" err="1" smtClean="0"/>
              <a:t>Xcb</a:t>
            </a:r>
            <a:endParaRPr lang="en-US" dirty="0" smtClean="0"/>
          </a:p>
          <a:p>
            <a:pPr lvl="1"/>
            <a:r>
              <a:rPr lang="en-US" dirty="0" smtClean="0"/>
              <a:t>Cocoa</a:t>
            </a:r>
          </a:p>
          <a:p>
            <a:pPr lvl="1"/>
            <a:r>
              <a:rPr lang="en-US" dirty="0" err="1" smtClean="0"/>
              <a:t>Mirclient</a:t>
            </a:r>
            <a:endParaRPr lang="en-US" dirty="0" smtClean="0"/>
          </a:p>
          <a:p>
            <a:pPr lvl="1"/>
            <a:r>
              <a:rPr lang="en-US" dirty="0" smtClean="0"/>
              <a:t>Wayland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363</Words>
  <Application>Microsoft Office PowerPoint</Application>
  <PresentationFormat>Widescreen</PresentationFormat>
  <Paragraphs>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Virtual Keyboard Architecture and Qt Applications</vt:lpstr>
      <vt:lpstr>Input Method API in Qt </vt:lpstr>
      <vt:lpstr>Input Method API in Qt</vt:lpstr>
      <vt:lpstr>Input Method API in Qt</vt:lpstr>
      <vt:lpstr>QPlatformInputContext (logic)</vt:lpstr>
      <vt:lpstr>QPlatformInputContext</vt:lpstr>
      <vt:lpstr>Plug-in Architecture</vt:lpstr>
      <vt:lpstr>Plug-in Architecture</vt:lpstr>
      <vt:lpstr>QPlatformInputContextFactory</vt:lpstr>
      <vt:lpstr>QPlatformInputContextFactory</vt:lpstr>
      <vt:lpstr>Input Method</vt:lpstr>
      <vt:lpstr>Keyboard (View)</vt:lpstr>
      <vt:lpstr>QPlatformInputContext (Logic)</vt:lpstr>
      <vt:lpstr>QInputMethodEvent/ QKeyEvent</vt:lpstr>
      <vt:lpstr>QInputMethodEvent</vt:lpstr>
      <vt:lpstr>Vietnamese Input Method</vt:lpstr>
      <vt:lpstr>Engine</vt:lpstr>
      <vt:lpstr>Available virtual keyboard for Qt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Keyboard Architecture and </dc:title>
  <dc:creator>HATHANHLUAN/STAFF/LGEVH VC SOFTWARE DEVELOPMENT 1(luan.ha@lgepartner.com)</dc:creator>
  <cp:lastModifiedBy>HATHANHLUAN/STAFF/LGEVH VC SOFTWARE DEVELOPMENT 1(luan.ha@lgepartner.com)</cp:lastModifiedBy>
  <cp:revision>48</cp:revision>
  <dcterms:created xsi:type="dcterms:W3CDTF">2017-04-19T02:04:03Z</dcterms:created>
  <dcterms:modified xsi:type="dcterms:W3CDTF">2017-04-20T10:45:42Z</dcterms:modified>
</cp:coreProperties>
</file>