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4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8BD28-B17C-462F-94EA-A95AC1D53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499463-6CB8-49F2-B1FE-1FBC9A06F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017FB2-C308-4F01-82B8-FA8F3F35F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521A-3C06-4EF6-8A7A-B8BA1BAE5C99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9A9BF3-4FCA-4F8F-8767-34F601164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0E26F-7917-42CC-B4DA-BF770191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7956-2A77-4F6A-B367-7121BD920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22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19DDF-E80C-4EE5-9CAF-210DCCF8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C0F265-699C-4E6E-AB96-ADEC289A9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F0FF4-475D-43CC-8843-9ECB06E83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521A-3C06-4EF6-8A7A-B8BA1BAE5C99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F4377-05A6-420A-8E75-A3FB58538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B9B558-D480-4C6F-8720-BCD99E1A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7956-2A77-4F6A-B367-7121BD920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55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DB3D0A-9DEF-48CB-BCE4-06CB2FFF1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1DE8EC-E563-4561-9B42-21D0B5AA9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C77396-662A-4EC7-A723-4B16D327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521A-3C06-4EF6-8A7A-B8BA1BAE5C99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1000B-3007-448F-B7E2-BC0B0762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094825-3225-4B77-ADF6-D9F0680B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7956-2A77-4F6A-B367-7121BD920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19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B93F8F2-A997-45A0-B6C3-1C2A947A4CF7}"/>
              </a:ext>
            </a:extLst>
          </p:cNvPr>
          <p:cNvSpPr/>
          <p:nvPr userDrawn="1"/>
        </p:nvSpPr>
        <p:spPr>
          <a:xfrm>
            <a:off x="0" y="0"/>
            <a:ext cx="12192000" cy="10557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696B665-EDE2-480E-85EF-0AC309165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98" y="136525"/>
            <a:ext cx="11639203" cy="769246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EA85E7-ECBC-4BBD-B68D-DEEF945A7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FC8C31-0470-4454-85C3-DADC043BD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521A-3C06-4EF6-8A7A-B8BA1BAE5C99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B0B12-433E-4999-9A87-3D9D7679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FAC9D8-153B-4879-AD61-144283D4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7956-2A77-4F6A-B367-7121BD920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30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296CD53-37FF-45FA-A849-64B949ACACAD}"/>
              </a:ext>
            </a:extLst>
          </p:cNvPr>
          <p:cNvSpPr/>
          <p:nvPr userDrawn="1"/>
        </p:nvSpPr>
        <p:spPr>
          <a:xfrm>
            <a:off x="0" y="1064030"/>
            <a:ext cx="12192000" cy="28098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F3CBF3-F1F0-4E15-965D-0EB5E48BC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349549"/>
            <a:ext cx="10515600" cy="2238807"/>
          </a:xfrm>
        </p:spPr>
        <p:txBody>
          <a:bodyPr anchor="ctr" anchorCtr="0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7DA394-3E0B-49EF-A577-9190F4A5B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4B5534-3ED2-49BF-B58C-40B2505B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521A-3C06-4EF6-8A7A-B8BA1BAE5C99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99342-1383-495B-AD0E-C309AC10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094629-438F-411D-970A-F55562104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7956-2A77-4F6A-B367-7121BD920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D6818-BF2E-4BD7-BDB9-1AE0C128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06E86F-00BF-4894-A03F-DBBF1E4B9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9B3BA0-C312-4384-BA85-DE8EFC640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500166-4E70-4914-BF95-E9B14C47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521A-3C06-4EF6-8A7A-B8BA1BAE5C99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BFB742-1B10-4CCF-B294-A096B61C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B09EBE-64C5-4612-8E26-3CFFECF3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7956-2A77-4F6A-B367-7121BD920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95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4CA4B-FEBA-490C-897B-AB4F1232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BA2466-71DE-4EB0-BC92-F9CA97FEC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872433-BC6E-4D71-BE31-21C39B369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A83EB2-FDE6-404F-9CEF-C9B2C6ED0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81B370-B9C1-4862-B5E9-4B9891811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948E49-AA91-4654-BDFF-E40164317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521A-3C06-4EF6-8A7A-B8BA1BAE5C99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BF599C-B289-4512-BE6C-C5C518D6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DAA73-F33A-480F-908F-695FE4EE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7956-2A77-4F6A-B367-7121BD920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60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E2687-1DE3-4560-8535-FA21262D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ED58FE-F6C8-44A4-9AD8-CC99573CB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521A-3C06-4EF6-8A7A-B8BA1BAE5C99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94FD25-42A4-450D-8D46-FC4A9A71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164DE2-DDFD-4DC3-9FEF-C64ACAAA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7956-2A77-4F6A-B367-7121BD920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00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517D96-77AB-4DE1-A0D1-669896296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521A-3C06-4EF6-8A7A-B8BA1BAE5C99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32715C-5331-4FA9-82E4-668C662B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0A631E-AB7B-4F5F-96CC-4916A993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7956-2A77-4F6A-B367-7121BD920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5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A73CA-B4D6-4834-9902-7F7F5C289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B7819-4857-487A-9E77-44EC50108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C25952-3C44-47C6-9310-8D3E44D42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F16748-FE59-449D-8C62-11017275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521A-3C06-4EF6-8A7A-B8BA1BAE5C99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F11506-CA7B-46A2-818E-1F21C527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35C72-211A-4442-9D55-6A377FC1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7956-2A77-4F6A-B367-7121BD920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65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148D0-9C25-412C-8386-D64A8205E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EEB9B8-C3DE-4056-B7E1-82B734C23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CB8F8B-F874-49F7-95B3-82478A88D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ED0FED-C151-4DD7-A148-A9332F8A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521A-3C06-4EF6-8A7A-B8BA1BAE5C99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007602-7AB7-4F73-AD8B-8C5176CE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32E234-3EC2-45DA-A957-8C728215F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7956-2A77-4F6A-B367-7121BD920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40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253058-8578-4D91-9D1D-0DDEC253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0095D0-79A7-4FF1-A6C3-69469AF8A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BB2F99-8D10-4CD7-B608-15F8E84A3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0521A-3C06-4EF6-8A7A-B8BA1BAE5C99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4924ED-70A8-49E4-BB6B-8324F72D3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29845-3E70-47E4-898B-8C7965FC5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77956-2A77-4F6A-B367-7121BD920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30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753F3-97B1-450F-BE3F-0DA64CFD2C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JDK </a:t>
            </a:r>
            <a:r>
              <a:rPr lang="ko-KR" altLang="en-US" dirty="0"/>
              <a:t>설치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D7CA69-3A21-4024-861D-7E4B5FC896FB}"/>
              </a:ext>
            </a:extLst>
          </p:cNvPr>
          <p:cNvSpPr txBox="1"/>
          <p:nvPr/>
        </p:nvSpPr>
        <p:spPr>
          <a:xfrm>
            <a:off x="3979074" y="4236440"/>
            <a:ext cx="4233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err="1"/>
              <a:t>정처산기</a:t>
            </a:r>
            <a:r>
              <a:rPr lang="en-US" altLang="ko-KR" sz="3600" dirty="0"/>
              <a:t>A - </a:t>
            </a:r>
            <a:r>
              <a:rPr lang="ko-KR" altLang="en-US" sz="3600" dirty="0"/>
              <a:t>문상희</a:t>
            </a:r>
          </a:p>
        </p:txBody>
      </p:sp>
    </p:spTree>
    <p:extLst>
      <p:ext uri="{BB962C8B-B14F-4D97-AF65-F5344CB8AC3E}">
        <p14:creationId xmlns:p14="http://schemas.microsoft.com/office/powerpoint/2010/main" val="1693522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9981A-1726-4294-9D26-7A8857F11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이클립스 초기설정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FC9700-6B92-45EF-ACC1-6821C4AA4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30" y="1181973"/>
            <a:ext cx="1609725" cy="2152650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59575170-393E-4E25-9527-BDE046357D93}"/>
              </a:ext>
            </a:extLst>
          </p:cNvPr>
          <p:cNvGrpSpPr/>
          <p:nvPr/>
        </p:nvGrpSpPr>
        <p:grpSpPr>
          <a:xfrm>
            <a:off x="2113062" y="1181974"/>
            <a:ext cx="4294352" cy="4783961"/>
            <a:chOff x="2113062" y="1181974"/>
            <a:chExt cx="4294352" cy="478396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B4E3EDE-5F3D-4084-A452-4A92E6C2B0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/>
            <a:stretch/>
          </p:blipFill>
          <p:spPr>
            <a:xfrm>
              <a:off x="2113062" y="1181974"/>
              <a:ext cx="4294352" cy="42289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ADAF35-094F-432C-A479-73C23FF146A3}"/>
                </a:ext>
              </a:extLst>
            </p:cNvPr>
            <p:cNvSpPr txBox="1"/>
            <p:nvPr/>
          </p:nvSpPr>
          <p:spPr>
            <a:xfrm>
              <a:off x="2464714" y="5596603"/>
              <a:ext cx="359104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텍스트 </a:t>
              </a:r>
              <a:r>
                <a:rPr lang="ko-KR" altLang="en-US"/>
                <a:t>인코딩이 </a:t>
              </a:r>
              <a:r>
                <a:rPr lang="en-US" altLang="ko-KR" dirty="0"/>
                <a:t>UTF-8</a:t>
              </a:r>
              <a:r>
                <a:rPr lang="ko-KR" altLang="en-US" dirty="0"/>
                <a:t>인지 확인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45BE425-1734-437E-B6C7-36A2716C68C4}"/>
                </a:ext>
              </a:extLst>
            </p:cNvPr>
            <p:cNvSpPr/>
            <p:nvPr/>
          </p:nvSpPr>
          <p:spPr>
            <a:xfrm>
              <a:off x="2172749" y="1552343"/>
              <a:ext cx="889234" cy="25918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F5018E5-B55F-463F-8B63-BFCEDA93E7E7}"/>
                </a:ext>
              </a:extLst>
            </p:cNvPr>
            <p:cNvSpPr/>
            <p:nvPr/>
          </p:nvSpPr>
          <p:spPr>
            <a:xfrm>
              <a:off x="2242175" y="4024091"/>
              <a:ext cx="517803" cy="12006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5F19783-8EF3-4EC8-8D44-A57D7BF5843A}"/>
                </a:ext>
              </a:extLst>
            </p:cNvPr>
            <p:cNvSpPr/>
            <p:nvPr/>
          </p:nvSpPr>
          <p:spPr>
            <a:xfrm>
              <a:off x="3254928" y="4412989"/>
              <a:ext cx="1208015" cy="46940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C376262-EC09-467C-A0EA-F080A8A0268F}"/>
                </a:ext>
              </a:extLst>
            </p:cNvPr>
            <p:cNvCxnSpPr>
              <a:cxnSpLocks/>
              <a:stCxn id="14" idx="2"/>
              <a:endCxn id="11" idx="0"/>
            </p:cNvCxnSpPr>
            <p:nvPr/>
          </p:nvCxnSpPr>
          <p:spPr>
            <a:xfrm>
              <a:off x="3858936" y="4882392"/>
              <a:ext cx="401302" cy="71421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0E17EAEE-2B8C-4392-984C-F813134B8D0C}"/>
                </a:ext>
              </a:extLst>
            </p:cNvPr>
            <p:cNvCxnSpPr>
              <a:cxnSpLocks/>
              <a:stCxn id="13" idx="3"/>
              <a:endCxn id="14" idx="0"/>
            </p:cNvCxnSpPr>
            <p:nvPr/>
          </p:nvCxnSpPr>
          <p:spPr>
            <a:xfrm>
              <a:off x="2759978" y="4084126"/>
              <a:ext cx="1098958" cy="32886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DB413BA-4734-45F4-9A05-88E7E321A71A}"/>
              </a:ext>
            </a:extLst>
          </p:cNvPr>
          <p:cNvGrpSpPr/>
          <p:nvPr/>
        </p:nvGrpSpPr>
        <p:grpSpPr>
          <a:xfrm>
            <a:off x="7131163" y="1181973"/>
            <a:ext cx="4945707" cy="3508015"/>
            <a:chOff x="7131163" y="1181973"/>
            <a:chExt cx="4945707" cy="350801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A210ED3-39D3-488C-819B-C0E2F3C11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1163" y="1181973"/>
              <a:ext cx="4945707" cy="24420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84E2D9B-D47B-4C55-BE24-9226DC8EA1E4}"/>
                </a:ext>
              </a:extLst>
            </p:cNvPr>
            <p:cNvSpPr/>
            <p:nvPr/>
          </p:nvSpPr>
          <p:spPr>
            <a:xfrm>
              <a:off x="7155809" y="1392953"/>
              <a:ext cx="1191238" cy="2177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F5DD59-FB71-4B0E-81D2-F01B9D0FD213}"/>
                </a:ext>
              </a:extLst>
            </p:cNvPr>
            <p:cNvSpPr/>
            <p:nvPr/>
          </p:nvSpPr>
          <p:spPr>
            <a:xfrm>
              <a:off x="7182374" y="2342307"/>
              <a:ext cx="711666" cy="50156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BE3AF9-0F57-4E1B-9C45-1C2BBDB3F545}"/>
                </a:ext>
              </a:extLst>
            </p:cNvPr>
            <p:cNvSpPr txBox="1"/>
            <p:nvPr/>
          </p:nvSpPr>
          <p:spPr>
            <a:xfrm>
              <a:off x="7538207" y="4043657"/>
              <a:ext cx="359104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CSS,</a:t>
              </a:r>
              <a:r>
                <a:rPr lang="ko-KR" altLang="en-US" dirty="0"/>
                <a:t> </a:t>
              </a:r>
              <a:r>
                <a:rPr lang="en-US" altLang="ko-KR" dirty="0"/>
                <a:t>HTML,</a:t>
              </a:r>
              <a:r>
                <a:rPr lang="ko-KR" altLang="en-US" dirty="0"/>
                <a:t> </a:t>
              </a:r>
              <a:r>
                <a:rPr lang="en-US" altLang="ko-KR" dirty="0"/>
                <a:t>JSP </a:t>
              </a:r>
              <a:r>
                <a:rPr lang="ko-KR" altLang="en-US" dirty="0"/>
                <a:t>모두</a:t>
              </a:r>
              <a:endParaRPr lang="en-US" altLang="ko-KR" dirty="0"/>
            </a:p>
            <a:p>
              <a:r>
                <a:rPr lang="ko-KR" altLang="en-US" dirty="0"/>
                <a:t>텍스트 인코딩이 </a:t>
              </a:r>
              <a:r>
                <a:rPr lang="en-US" altLang="ko-KR" dirty="0"/>
                <a:t>UTF-8</a:t>
              </a:r>
              <a:r>
                <a:rPr lang="ko-KR" altLang="en-US" dirty="0"/>
                <a:t>인지 확인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975437E-E783-4FE1-80A7-300AAF23B40C}"/>
                </a:ext>
              </a:extLst>
            </p:cNvPr>
            <p:cNvSpPr/>
            <p:nvPr/>
          </p:nvSpPr>
          <p:spPr>
            <a:xfrm>
              <a:off x="8551177" y="2167537"/>
              <a:ext cx="3428301" cy="37432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025FF27B-BEF3-4641-AD9A-E647D579D95A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7894040" y="2342307"/>
              <a:ext cx="657137" cy="2507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11480C90-3A75-407E-90B1-9FBBC5DC0CD9}"/>
                </a:ext>
              </a:extLst>
            </p:cNvPr>
            <p:cNvCxnSpPr>
              <a:cxnSpLocks/>
              <a:stCxn id="18" idx="2"/>
              <a:endCxn id="17" idx="0"/>
            </p:cNvCxnSpPr>
            <p:nvPr/>
          </p:nvCxnSpPr>
          <p:spPr>
            <a:xfrm flipH="1">
              <a:off x="9333731" y="2541865"/>
              <a:ext cx="931597" cy="150179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2214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1DD2C-0508-453D-8C2A-78BBED062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이클립스 초기설정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3D57AD-2517-4219-BF95-1EBDB82AF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50" y="1272635"/>
            <a:ext cx="3571148" cy="293864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E9915E-CF07-4D60-AF13-39F06918B09E}"/>
              </a:ext>
            </a:extLst>
          </p:cNvPr>
          <p:cNvSpPr/>
          <p:nvPr/>
        </p:nvSpPr>
        <p:spPr>
          <a:xfrm>
            <a:off x="1996579" y="3976573"/>
            <a:ext cx="1610687" cy="1759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0D77176-DBDC-4CBA-946F-2942F833A130}"/>
              </a:ext>
            </a:extLst>
          </p:cNvPr>
          <p:cNvGrpSpPr/>
          <p:nvPr/>
        </p:nvGrpSpPr>
        <p:grpSpPr>
          <a:xfrm>
            <a:off x="3794542" y="1272634"/>
            <a:ext cx="2581985" cy="2938640"/>
            <a:chOff x="3794542" y="1272634"/>
            <a:chExt cx="2581985" cy="293864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BE7BDAA-8C23-401B-BF94-C433E1720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4542" y="1272634"/>
              <a:ext cx="2581985" cy="293864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DF4D779-0D12-47C3-A863-831709BFDD08}"/>
                </a:ext>
              </a:extLst>
            </p:cNvPr>
            <p:cNvSpPr/>
            <p:nvPr/>
          </p:nvSpPr>
          <p:spPr>
            <a:xfrm>
              <a:off x="3848542" y="1922668"/>
              <a:ext cx="513734" cy="3591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AE9CDFD-DDB6-4A3F-9806-D688A6A6AFB3}"/>
              </a:ext>
            </a:extLst>
          </p:cNvPr>
          <p:cNvGrpSpPr/>
          <p:nvPr/>
        </p:nvGrpSpPr>
        <p:grpSpPr>
          <a:xfrm>
            <a:off x="6095999" y="1272634"/>
            <a:ext cx="2973790" cy="3739276"/>
            <a:chOff x="6095999" y="1272634"/>
            <a:chExt cx="2973790" cy="373927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D44FA5B-1E46-4CE0-BC21-291697434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76871" y="1272634"/>
              <a:ext cx="2592918" cy="2938640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EF06174-09C6-4363-A3D4-25F37C35247E}"/>
                </a:ext>
              </a:extLst>
            </p:cNvPr>
            <p:cNvSpPr/>
            <p:nvPr/>
          </p:nvSpPr>
          <p:spPr>
            <a:xfrm>
              <a:off x="6687423" y="2618955"/>
              <a:ext cx="711667" cy="14102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DB39F81-5BAE-4FEB-A51A-D90BFBD82985}"/>
                </a:ext>
              </a:extLst>
            </p:cNvPr>
            <p:cNvSpPr txBox="1"/>
            <p:nvPr/>
          </p:nvSpPr>
          <p:spPr>
            <a:xfrm>
              <a:off x="6095999" y="4427135"/>
              <a:ext cx="290938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Tomcat 9.0</a:t>
              </a:r>
              <a:r>
                <a:rPr lang="ko-KR" altLang="en-US" sz="1600" dirty="0"/>
                <a:t>을 설치하였으므로</a:t>
              </a:r>
              <a:endParaRPr lang="en-US" altLang="ko-KR" sz="1600" dirty="0"/>
            </a:p>
            <a:p>
              <a:r>
                <a:rPr lang="en-US" altLang="ko-KR" sz="1600" dirty="0"/>
                <a:t>9.0 Server </a:t>
              </a:r>
              <a:r>
                <a:rPr lang="ko-KR" altLang="en-US" sz="1600" dirty="0"/>
                <a:t>선택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5FB050C2-1453-4412-8232-56BA212C0117}"/>
                </a:ext>
              </a:extLst>
            </p:cNvPr>
            <p:cNvCxnSpPr>
              <a:cxnSpLocks/>
              <a:stCxn id="14" idx="2"/>
              <a:endCxn id="17" idx="0"/>
            </p:cNvCxnSpPr>
            <p:nvPr/>
          </p:nvCxnSpPr>
          <p:spPr>
            <a:xfrm>
              <a:off x="7043257" y="2759978"/>
              <a:ext cx="507435" cy="166715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E7352FA-CD9B-493B-801B-B0460A39F406}"/>
              </a:ext>
            </a:extLst>
          </p:cNvPr>
          <p:cNvGrpSpPr/>
          <p:nvPr/>
        </p:nvGrpSpPr>
        <p:grpSpPr>
          <a:xfrm>
            <a:off x="9069789" y="1272634"/>
            <a:ext cx="3053656" cy="4381745"/>
            <a:chOff x="9069789" y="1272634"/>
            <a:chExt cx="3053656" cy="438174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FB4D941-F0F4-48E1-8CC1-AD184FAFF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46347" y="1272634"/>
              <a:ext cx="2582442" cy="2938640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4E9ACBF-4795-4E06-A829-584FEB09DAE3}"/>
                </a:ext>
              </a:extLst>
            </p:cNvPr>
            <p:cNvSpPr/>
            <p:nvPr/>
          </p:nvSpPr>
          <p:spPr>
            <a:xfrm>
              <a:off x="9506124" y="2165949"/>
              <a:ext cx="1768680" cy="14102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E4C6E46-BC79-4BB9-A135-FE43B63124AE}"/>
                </a:ext>
              </a:extLst>
            </p:cNvPr>
            <p:cNvSpPr/>
            <p:nvPr/>
          </p:nvSpPr>
          <p:spPr>
            <a:xfrm>
              <a:off x="10989578" y="3977971"/>
              <a:ext cx="471181" cy="14102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1BE967-6DAB-4F01-8E41-8D51CDAB9284}"/>
                </a:ext>
              </a:extLst>
            </p:cNvPr>
            <p:cNvSpPr txBox="1"/>
            <p:nvPr/>
          </p:nvSpPr>
          <p:spPr>
            <a:xfrm>
              <a:off x="9069789" y="5315825"/>
              <a:ext cx="305365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Tomcat 9.0</a:t>
              </a:r>
              <a:r>
                <a:rPr lang="ko-KR" altLang="en-US" sz="1600" dirty="0"/>
                <a:t>이 설치된 폴더 입력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30D01E04-A4C5-4055-B172-98B18A9DF3FF}"/>
                </a:ext>
              </a:extLst>
            </p:cNvPr>
            <p:cNvCxnSpPr>
              <a:cxnSpLocks/>
              <a:stCxn id="15" idx="2"/>
              <a:endCxn id="18" idx="0"/>
            </p:cNvCxnSpPr>
            <p:nvPr/>
          </p:nvCxnSpPr>
          <p:spPr>
            <a:xfrm>
              <a:off x="10390464" y="2306972"/>
              <a:ext cx="206153" cy="300885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873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A9283-5606-4619-B776-393553E9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이클립스 초기설정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6684358-669E-4E22-8646-923AB708C5DF}"/>
              </a:ext>
            </a:extLst>
          </p:cNvPr>
          <p:cNvGrpSpPr/>
          <p:nvPr/>
        </p:nvGrpSpPr>
        <p:grpSpPr>
          <a:xfrm>
            <a:off x="566257" y="1202557"/>
            <a:ext cx="11059486" cy="5334733"/>
            <a:chOff x="566257" y="1202557"/>
            <a:chExt cx="11059486" cy="533473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7CAEB26-B23E-42AF-BFBA-066589AD3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6257" y="1202557"/>
              <a:ext cx="11059486" cy="5334732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5E5BB55-0AD2-471D-8FA9-2700124B7D7D}"/>
                </a:ext>
              </a:extLst>
            </p:cNvPr>
            <p:cNvSpPr/>
            <p:nvPr/>
          </p:nvSpPr>
          <p:spPr>
            <a:xfrm>
              <a:off x="677502" y="6174298"/>
              <a:ext cx="2166365" cy="3629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DCEF9DF-8A5C-4619-95A9-F3DDD3EE5EFD}"/>
                </a:ext>
              </a:extLst>
            </p:cNvPr>
            <p:cNvSpPr/>
            <p:nvPr/>
          </p:nvSpPr>
          <p:spPr>
            <a:xfrm>
              <a:off x="9418831" y="2358896"/>
              <a:ext cx="614401" cy="4765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03C0F0-4570-42BF-A3A4-D96D16678A15}"/>
                </a:ext>
              </a:extLst>
            </p:cNvPr>
            <p:cNvSpPr txBox="1"/>
            <p:nvPr/>
          </p:nvSpPr>
          <p:spPr>
            <a:xfrm>
              <a:off x="8100968" y="3699430"/>
              <a:ext cx="278095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admin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port</a:t>
              </a:r>
              <a:r>
                <a:rPr lang="ko-KR" altLang="en-US" sz="1600" dirty="0"/>
                <a:t>를 </a:t>
              </a:r>
              <a:r>
                <a:rPr lang="en-US" altLang="ko-KR" sz="1600" dirty="0"/>
                <a:t>8091,</a:t>
              </a:r>
            </a:p>
            <a:p>
              <a:r>
                <a:rPr lang="en-US" altLang="ko-KR" sz="1600" dirty="0"/>
                <a:t>HTTP </a:t>
              </a:r>
              <a:r>
                <a:rPr lang="ko-KR" altLang="en-US" sz="1600" dirty="0"/>
                <a:t>포트를 </a:t>
              </a:r>
              <a:r>
                <a:rPr lang="en-US" altLang="ko-KR" sz="1600" dirty="0"/>
                <a:t>8090</a:t>
              </a:r>
              <a:r>
                <a:rPr lang="ko-KR" altLang="en-US" sz="1600" dirty="0"/>
                <a:t>으로 설정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6589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9AFE9-04D0-4EBA-9E04-39703B486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741026-9135-4A1A-AB98-7C2ADC745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54" y="1195563"/>
            <a:ext cx="4148258" cy="33512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A68C68-8DA1-4916-A018-57A32FDE2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571" y="1198104"/>
            <a:ext cx="4584113" cy="51428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D10110D-C640-4DC3-AD81-F15D50584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6425" y="1195563"/>
            <a:ext cx="2343150" cy="1733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68FEAC-5F1A-4B04-8E6B-49449E097282}"/>
              </a:ext>
            </a:extLst>
          </p:cNvPr>
          <p:cNvSpPr txBox="1"/>
          <p:nvPr/>
        </p:nvSpPr>
        <p:spPr>
          <a:xfrm>
            <a:off x="6423169" y="2871198"/>
            <a:ext cx="176522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프로젝트 명 입력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9F437FE-D6ED-4D0A-A281-E767AFAB23AE}"/>
              </a:ext>
            </a:extLst>
          </p:cNvPr>
          <p:cNvCxnSpPr>
            <a:cxnSpLocks/>
            <a:stCxn id="13" idx="3"/>
            <a:endCxn id="10" idx="0"/>
          </p:cNvCxnSpPr>
          <p:nvPr/>
        </p:nvCxnSpPr>
        <p:spPr>
          <a:xfrm>
            <a:off x="5788405" y="2102238"/>
            <a:ext cx="1517378" cy="768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FFF7EA5-98D9-4803-BBDC-BA99AAC7D0E9}"/>
              </a:ext>
            </a:extLst>
          </p:cNvPr>
          <p:cNvSpPr/>
          <p:nvPr/>
        </p:nvSpPr>
        <p:spPr>
          <a:xfrm>
            <a:off x="2330133" y="1478052"/>
            <a:ext cx="1962179" cy="191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54DDBE-5547-47FC-B5FB-826885E43BA9}"/>
              </a:ext>
            </a:extLst>
          </p:cNvPr>
          <p:cNvSpPr/>
          <p:nvPr/>
        </p:nvSpPr>
        <p:spPr>
          <a:xfrm>
            <a:off x="5182391" y="1998170"/>
            <a:ext cx="606014" cy="2081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A164A5F-4220-434F-8F07-7927D865B35C}"/>
              </a:ext>
            </a:extLst>
          </p:cNvPr>
          <p:cNvSpPr/>
          <p:nvPr/>
        </p:nvSpPr>
        <p:spPr>
          <a:xfrm>
            <a:off x="7657143" y="6033274"/>
            <a:ext cx="681514" cy="2249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E3E211D-5021-4A68-A1C3-56AB30FCFA39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7997900" y="1862356"/>
            <a:ext cx="1765227" cy="41709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757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1A411-89D9-407E-84B2-D121D3EC2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생성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B4D98C8-B899-4F7D-9C99-07A3FF229854}"/>
              </a:ext>
            </a:extLst>
          </p:cNvPr>
          <p:cNvGrpSpPr/>
          <p:nvPr/>
        </p:nvGrpSpPr>
        <p:grpSpPr>
          <a:xfrm>
            <a:off x="478865" y="1238416"/>
            <a:ext cx="4270305" cy="5089076"/>
            <a:chOff x="170268" y="1149292"/>
            <a:chExt cx="4270305" cy="5089076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AA5A04CA-5146-4EF3-8560-5691C3361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268" y="1149292"/>
              <a:ext cx="4236749" cy="5089076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C7264E2-C73D-4BFC-9027-808400E475AE}"/>
                </a:ext>
              </a:extLst>
            </p:cNvPr>
            <p:cNvSpPr/>
            <p:nvPr/>
          </p:nvSpPr>
          <p:spPr>
            <a:xfrm>
              <a:off x="195434" y="1433557"/>
              <a:ext cx="671120" cy="12679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313EEE6-221A-4754-B4DB-18590881672D}"/>
                </a:ext>
              </a:extLst>
            </p:cNvPr>
            <p:cNvSpPr/>
            <p:nvPr/>
          </p:nvSpPr>
          <p:spPr>
            <a:xfrm>
              <a:off x="671118" y="2557682"/>
              <a:ext cx="478174" cy="12679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8AD410B-97FA-4E14-883D-5DE589A65B98}"/>
                </a:ext>
              </a:extLst>
            </p:cNvPr>
            <p:cNvSpPr/>
            <p:nvPr/>
          </p:nvSpPr>
          <p:spPr>
            <a:xfrm>
              <a:off x="3182223" y="3644522"/>
              <a:ext cx="1258350" cy="1976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36B87F1-254F-40D5-B9F8-73A5BA372B6F}"/>
              </a:ext>
            </a:extLst>
          </p:cNvPr>
          <p:cNvCxnSpPr>
            <a:cxnSpLocks/>
            <a:stCxn id="8" idx="3"/>
            <a:endCxn id="25" idx="1"/>
          </p:cNvCxnSpPr>
          <p:nvPr/>
        </p:nvCxnSpPr>
        <p:spPr>
          <a:xfrm flipV="1">
            <a:off x="4749170" y="3782955"/>
            <a:ext cx="1514608" cy="495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8DD3DC9-D35D-48DF-ACDF-6EC8DAB1540B}"/>
              </a:ext>
            </a:extLst>
          </p:cNvPr>
          <p:cNvGrpSpPr/>
          <p:nvPr/>
        </p:nvGrpSpPr>
        <p:grpSpPr>
          <a:xfrm>
            <a:off x="6263778" y="1149292"/>
            <a:ext cx="4895850" cy="5267325"/>
            <a:chOff x="6129555" y="1248999"/>
            <a:chExt cx="4895850" cy="5267325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ECFF6623-5F5D-4927-BB6B-AD77A1FF1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9555" y="1248999"/>
              <a:ext cx="4895850" cy="5267325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BA97601-E1EC-44BE-BBB4-5D356A362E1E}"/>
                </a:ext>
              </a:extLst>
            </p:cNvPr>
            <p:cNvSpPr/>
            <p:nvPr/>
          </p:nvSpPr>
          <p:spPr>
            <a:xfrm>
              <a:off x="6207853" y="5320210"/>
              <a:ext cx="1711354" cy="2887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B22008B-4548-4411-99D6-E525CBD8783E}"/>
                </a:ext>
              </a:extLst>
            </p:cNvPr>
            <p:cNvSpPr/>
            <p:nvPr/>
          </p:nvSpPr>
          <p:spPr>
            <a:xfrm>
              <a:off x="9049716" y="6100386"/>
              <a:ext cx="924794" cy="2920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729529A-374D-4101-AE32-80FCA24C9EFC}"/>
                </a:ext>
              </a:extLst>
            </p:cNvPr>
            <p:cNvCxnSpPr>
              <a:cxnSpLocks/>
              <a:stCxn id="14" idx="3"/>
              <a:endCxn id="15" idx="0"/>
            </p:cNvCxnSpPr>
            <p:nvPr/>
          </p:nvCxnSpPr>
          <p:spPr>
            <a:xfrm>
              <a:off x="7919207" y="5464606"/>
              <a:ext cx="1592906" cy="63578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4348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F93EF-6986-43FB-83BD-3EEDA5DA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도구 설정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0B89BB8-E00A-4142-896B-979FA776A1FF}"/>
              </a:ext>
            </a:extLst>
          </p:cNvPr>
          <p:cNvGrpSpPr/>
          <p:nvPr/>
        </p:nvGrpSpPr>
        <p:grpSpPr>
          <a:xfrm>
            <a:off x="276398" y="1275782"/>
            <a:ext cx="2346329" cy="3128438"/>
            <a:chOff x="276398" y="1275782"/>
            <a:chExt cx="2346329" cy="312843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E7120D4-04C8-4D05-AFE2-AE6BD48D1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398" y="1275782"/>
              <a:ext cx="2346329" cy="3128438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E864155-0D34-43F6-8AE3-A0DF3B6559FE}"/>
                </a:ext>
              </a:extLst>
            </p:cNvPr>
            <p:cNvSpPr/>
            <p:nvPr/>
          </p:nvSpPr>
          <p:spPr>
            <a:xfrm>
              <a:off x="1125124" y="3330182"/>
              <a:ext cx="1416739" cy="6126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40AC22F-61A3-49D2-990D-03E85D20EBD5}"/>
              </a:ext>
            </a:extLst>
          </p:cNvPr>
          <p:cNvGrpSpPr/>
          <p:nvPr/>
        </p:nvGrpSpPr>
        <p:grpSpPr>
          <a:xfrm>
            <a:off x="5144850" y="1271632"/>
            <a:ext cx="6595935" cy="5233375"/>
            <a:chOff x="5144850" y="1271632"/>
            <a:chExt cx="6595935" cy="52333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B705F34-BD03-4A77-B9D8-80565D63C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6160" y="1275782"/>
              <a:ext cx="6524625" cy="5229225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787228-D7D4-40B7-98EC-69EF4A926986}"/>
                </a:ext>
              </a:extLst>
            </p:cNvPr>
            <p:cNvSpPr/>
            <p:nvPr/>
          </p:nvSpPr>
          <p:spPr>
            <a:xfrm>
              <a:off x="5839737" y="4236984"/>
              <a:ext cx="5770625" cy="4692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C84AFE2-3FB1-4B39-BC7B-6862B5D26FD8}"/>
                </a:ext>
              </a:extLst>
            </p:cNvPr>
            <p:cNvSpPr/>
            <p:nvPr/>
          </p:nvSpPr>
          <p:spPr>
            <a:xfrm>
              <a:off x="5144850" y="1271632"/>
              <a:ext cx="5551114" cy="280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5882170-B595-4A7E-A00A-609DED5AD7F0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 flipV="1">
            <a:off x="2541863" y="3636504"/>
            <a:ext cx="3297874" cy="835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52780D4-F63C-4527-B07C-D838F6F62FE5}"/>
              </a:ext>
            </a:extLst>
          </p:cNvPr>
          <p:cNvSpPr txBox="1"/>
          <p:nvPr/>
        </p:nvSpPr>
        <p:spPr>
          <a:xfrm>
            <a:off x="1449562" y="4471603"/>
            <a:ext cx="3961341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Tomcat </a:t>
            </a:r>
            <a:r>
              <a:rPr lang="ko-KR" altLang="en-US" sz="1600" dirty="0"/>
              <a:t>라이브러리 내부의</a:t>
            </a:r>
            <a:endParaRPr lang="en-US" altLang="ko-KR" sz="1600" dirty="0"/>
          </a:p>
          <a:p>
            <a:r>
              <a:rPr lang="en-US" altLang="ko-KR" sz="1600" dirty="0"/>
              <a:t>jsp-api.jar</a:t>
            </a:r>
          </a:p>
          <a:p>
            <a:r>
              <a:rPr lang="en-US" altLang="ko-KR" sz="1600" dirty="0"/>
              <a:t>servlet-api.jar</a:t>
            </a:r>
          </a:p>
          <a:p>
            <a:r>
              <a:rPr lang="ko-KR" altLang="en-US" sz="1600" dirty="0"/>
              <a:t>파일을 프로젝트 라이브러리 내부로 복사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95356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5F2C252-D080-4BD5-ABDB-E117DF01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 JDK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11A1F5-516E-46E3-AEEA-827010EACD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92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C825-CE07-42DB-9147-7EC00FD1E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다운로드 후 파일 이동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EEEED2-98B6-4EEA-8D84-B86086D63D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026"/>
          <a:stretch/>
        </p:blipFill>
        <p:spPr>
          <a:xfrm>
            <a:off x="276398" y="1247425"/>
            <a:ext cx="3565803" cy="2124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4F12722-B16E-4D69-8481-F8791F97D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726" y="1247425"/>
            <a:ext cx="7762875" cy="5353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427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97E58-AC1F-4F53-8A2D-5F78D9900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환경변수 설정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0762CCD-4522-4B1C-B00C-13825A5B3924}"/>
              </a:ext>
            </a:extLst>
          </p:cNvPr>
          <p:cNvGrpSpPr/>
          <p:nvPr/>
        </p:nvGrpSpPr>
        <p:grpSpPr>
          <a:xfrm>
            <a:off x="276398" y="1884398"/>
            <a:ext cx="2774454" cy="3089203"/>
            <a:chOff x="465065" y="1884398"/>
            <a:chExt cx="2774454" cy="308920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3AA5649-2273-452B-A7FC-7A4DBE10D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5065" y="1884398"/>
              <a:ext cx="2774454" cy="30892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929220C-1D77-47B8-A0E5-54F5DC985828}"/>
                </a:ext>
              </a:extLst>
            </p:cNvPr>
            <p:cNvSpPr/>
            <p:nvPr/>
          </p:nvSpPr>
          <p:spPr>
            <a:xfrm>
              <a:off x="2172749" y="4369595"/>
              <a:ext cx="922790" cy="1845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968A0A7F-5E1C-47BC-844D-0646B4733701}"/>
              </a:ext>
            </a:extLst>
          </p:cNvPr>
          <p:cNvGrpSpPr/>
          <p:nvPr/>
        </p:nvGrpSpPr>
        <p:grpSpPr>
          <a:xfrm>
            <a:off x="7085708" y="1884398"/>
            <a:ext cx="4967940" cy="3979704"/>
            <a:chOff x="6755847" y="1884398"/>
            <a:chExt cx="4967940" cy="397970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59E53DD-F84D-42E9-883F-FCCD76060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5847" y="1884398"/>
              <a:ext cx="4660589" cy="30892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4A7811A-8403-46D8-8CAA-A6C5E5E604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2563" b="67826"/>
            <a:stretch/>
          </p:blipFill>
          <p:spPr>
            <a:xfrm>
              <a:off x="7265040" y="4141823"/>
              <a:ext cx="4458747" cy="172227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E5E5E89-A557-454D-9A59-F387EA112DB1}"/>
                </a:ext>
              </a:extLst>
            </p:cNvPr>
            <p:cNvSpPr/>
            <p:nvPr/>
          </p:nvSpPr>
          <p:spPr>
            <a:xfrm>
              <a:off x="7265040" y="4185037"/>
              <a:ext cx="1316897" cy="2768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8CBB540-D45B-410A-8C79-80A715640B02}"/>
                </a:ext>
              </a:extLst>
            </p:cNvPr>
            <p:cNvSpPr/>
            <p:nvPr/>
          </p:nvSpPr>
          <p:spPr>
            <a:xfrm>
              <a:off x="6897041" y="2334824"/>
              <a:ext cx="1047334" cy="20596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EC13C17-61F1-421B-9FB2-49123DC6EEF1}"/>
                </a:ext>
              </a:extLst>
            </p:cNvPr>
            <p:cNvSpPr/>
            <p:nvPr/>
          </p:nvSpPr>
          <p:spPr>
            <a:xfrm>
              <a:off x="10493646" y="2334823"/>
              <a:ext cx="856659" cy="2646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E7AD9CA-38E3-482A-ABDF-99B7AC499862}"/>
                </a:ext>
              </a:extLst>
            </p:cNvPr>
            <p:cNvCxnSpPr>
              <a:stCxn id="14" idx="0"/>
              <a:endCxn id="16" idx="2"/>
            </p:cNvCxnSpPr>
            <p:nvPr/>
          </p:nvCxnSpPr>
          <p:spPr>
            <a:xfrm flipV="1">
              <a:off x="7923489" y="2599516"/>
              <a:ext cx="2998487" cy="158552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8017BBC6-25B1-46F2-8C47-072FE5C8A2B6}"/>
                </a:ext>
              </a:extLst>
            </p:cNvPr>
            <p:cNvCxnSpPr>
              <a:cxnSpLocks/>
              <a:stCxn id="16" idx="1"/>
              <a:endCxn id="15" idx="3"/>
            </p:cNvCxnSpPr>
            <p:nvPr/>
          </p:nvCxnSpPr>
          <p:spPr>
            <a:xfrm flipH="1" flipV="1">
              <a:off x="7944375" y="2437809"/>
              <a:ext cx="2549271" cy="2936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BDA470F8-3EDD-4606-9406-41340DE1D998}"/>
              </a:ext>
            </a:extLst>
          </p:cNvPr>
          <p:cNvGrpSpPr/>
          <p:nvPr/>
        </p:nvGrpSpPr>
        <p:grpSpPr>
          <a:xfrm>
            <a:off x="3688064" y="1884398"/>
            <a:ext cx="2760432" cy="3089203"/>
            <a:chOff x="3688064" y="1884398"/>
            <a:chExt cx="2760432" cy="308920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F009013-A844-4B05-BD55-D04DE0609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8064" y="1884398"/>
              <a:ext cx="2760432" cy="30892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C527514-431D-49E7-AD89-08F63186E0B3}"/>
                </a:ext>
              </a:extLst>
            </p:cNvPr>
            <p:cNvSpPr/>
            <p:nvPr/>
          </p:nvSpPr>
          <p:spPr>
            <a:xfrm>
              <a:off x="5117065" y="4316465"/>
              <a:ext cx="595838" cy="19574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B12D507-7769-4164-8E8F-A435753379F2}"/>
              </a:ext>
            </a:extLst>
          </p:cNvPr>
          <p:cNvSpPr/>
          <p:nvPr/>
        </p:nvSpPr>
        <p:spPr>
          <a:xfrm>
            <a:off x="3113822" y="3203819"/>
            <a:ext cx="518611" cy="3769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FEB49F7B-65A2-4D59-A23C-5CA3C8E9DEA7}"/>
              </a:ext>
            </a:extLst>
          </p:cNvPr>
          <p:cNvSpPr/>
          <p:nvPr/>
        </p:nvSpPr>
        <p:spPr>
          <a:xfrm>
            <a:off x="6526498" y="3203819"/>
            <a:ext cx="518611" cy="3769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45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71C2E-4EBF-4F74-A4F6-2CC9CF23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 완료 후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CCAFA3-18C1-4F7C-BD13-148122A9B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075" y="2657475"/>
            <a:ext cx="52101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27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BE25DA3-B5C0-4FEE-A4FC-9ADDC32E5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Tomcat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1D117C3-177D-4338-954F-5EAD97620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641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5C275-8497-42ED-AC73-01FA708F2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9C24286-AC0D-46B2-A0F5-D746B52FCE91}"/>
              </a:ext>
            </a:extLst>
          </p:cNvPr>
          <p:cNvGrpSpPr/>
          <p:nvPr/>
        </p:nvGrpSpPr>
        <p:grpSpPr>
          <a:xfrm>
            <a:off x="1450372" y="1981832"/>
            <a:ext cx="3815336" cy="3381003"/>
            <a:chOff x="276398" y="1337869"/>
            <a:chExt cx="3815336" cy="338100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C3E6BDB-9380-4829-B6EB-E2EC8D9A0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398" y="1337869"/>
              <a:ext cx="3815336" cy="294890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1CFE21-EF46-4682-B97F-9BD1BA15CF37}"/>
                </a:ext>
              </a:extLst>
            </p:cNvPr>
            <p:cNvSpPr txBox="1"/>
            <p:nvPr/>
          </p:nvSpPr>
          <p:spPr>
            <a:xfrm>
              <a:off x="344867" y="4349540"/>
              <a:ext cx="19639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관리자 정보 설정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23938A4-D735-4981-8799-7E6C52C3975A}"/>
                </a:ext>
              </a:extLst>
            </p:cNvPr>
            <p:cNvSpPr/>
            <p:nvPr/>
          </p:nvSpPr>
          <p:spPr>
            <a:xfrm>
              <a:off x="1560353" y="3179427"/>
              <a:ext cx="1912690" cy="4342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41EAE2A2-C042-4704-97F5-EB1800AE587E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>
            <a:xfrm flipH="1">
              <a:off x="1326867" y="3613666"/>
              <a:ext cx="1189831" cy="73587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2A446D3-8DBC-4E49-86E1-653B683DBF5E}"/>
              </a:ext>
            </a:extLst>
          </p:cNvPr>
          <p:cNvGrpSpPr/>
          <p:nvPr/>
        </p:nvGrpSpPr>
        <p:grpSpPr>
          <a:xfrm>
            <a:off x="7127845" y="1981832"/>
            <a:ext cx="3783927" cy="3565669"/>
            <a:chOff x="4883309" y="1337869"/>
            <a:chExt cx="3783927" cy="356566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867304E-BA03-4751-A338-494D13ABA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3309" y="1337869"/>
              <a:ext cx="3783927" cy="294890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5D1C990-224F-48B8-BD03-DBD06A517760}"/>
                </a:ext>
              </a:extLst>
            </p:cNvPr>
            <p:cNvSpPr txBox="1"/>
            <p:nvPr/>
          </p:nvSpPr>
          <p:spPr>
            <a:xfrm>
              <a:off x="5113999" y="4534206"/>
              <a:ext cx="22765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자바 설치 위치 입력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B3E79E9-1539-4A67-901C-B41CD60E99A5}"/>
                </a:ext>
              </a:extLst>
            </p:cNvPr>
            <p:cNvSpPr/>
            <p:nvPr/>
          </p:nvSpPr>
          <p:spPr>
            <a:xfrm>
              <a:off x="5043181" y="2862044"/>
              <a:ext cx="3211585" cy="2251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063262E2-B17C-4E78-A711-9A0A1454B41C}"/>
                </a:ext>
              </a:extLst>
            </p:cNvPr>
            <p:cNvCxnSpPr>
              <a:cxnSpLocks/>
              <a:stCxn id="17" idx="2"/>
              <a:endCxn id="16" idx="0"/>
            </p:cNvCxnSpPr>
            <p:nvPr/>
          </p:nvCxnSpPr>
          <p:spPr>
            <a:xfrm flipH="1">
              <a:off x="6252292" y="3087149"/>
              <a:ext cx="396682" cy="144705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D06B085E-36A6-4B12-9ACB-9735CF5C2E84}"/>
              </a:ext>
            </a:extLst>
          </p:cNvPr>
          <p:cNvSpPr/>
          <p:nvPr/>
        </p:nvSpPr>
        <p:spPr>
          <a:xfrm>
            <a:off x="5773132" y="3317550"/>
            <a:ext cx="847288" cy="3769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199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CE9137A-8382-4834-B764-70AD6535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B2451F-2DED-4B3A-9728-CA2E7CDDC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010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E087D-8720-420A-A533-A46ED5710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폴더 생성 후 설치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B249790-DEA1-4328-AFF6-CEF8DA65EC63}"/>
              </a:ext>
            </a:extLst>
          </p:cNvPr>
          <p:cNvGrpSpPr/>
          <p:nvPr/>
        </p:nvGrpSpPr>
        <p:grpSpPr>
          <a:xfrm>
            <a:off x="2197914" y="1829631"/>
            <a:ext cx="7112215" cy="3321210"/>
            <a:chOff x="2197914" y="1829631"/>
            <a:chExt cx="7112215" cy="332121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8367ECF-4299-4E4B-934E-BBBE35CC84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14" t="1222" b="-1"/>
            <a:stretch/>
          </p:blipFill>
          <p:spPr>
            <a:xfrm>
              <a:off x="2197914" y="1829631"/>
              <a:ext cx="7112215" cy="33212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4E88B8B-3F79-429F-9C02-2619104980C5}"/>
                </a:ext>
              </a:extLst>
            </p:cNvPr>
            <p:cNvSpPr/>
            <p:nvPr/>
          </p:nvSpPr>
          <p:spPr>
            <a:xfrm>
              <a:off x="2272932" y="3110327"/>
              <a:ext cx="6124448" cy="3962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40C9073-35F9-4245-AA7A-CA74925AF706}"/>
                </a:ext>
              </a:extLst>
            </p:cNvPr>
            <p:cNvSpPr/>
            <p:nvPr/>
          </p:nvSpPr>
          <p:spPr>
            <a:xfrm>
              <a:off x="6795082" y="4622715"/>
              <a:ext cx="1208015" cy="3962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496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154</TotalTime>
  <Words>103</Words>
  <Application>Microsoft Office PowerPoint</Application>
  <PresentationFormat>와이드스크린</PresentationFormat>
  <Paragraphs>31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JDK 설치 </vt:lpstr>
      <vt:lpstr>Open JDK</vt:lpstr>
      <vt:lpstr>다운로드 후 파일 이동</vt:lpstr>
      <vt:lpstr>시스템 환경변수 설정</vt:lpstr>
      <vt:lpstr>설치 완료 후 확인</vt:lpstr>
      <vt:lpstr>Tomcat</vt:lpstr>
      <vt:lpstr>설치</vt:lpstr>
      <vt:lpstr>Eclipse</vt:lpstr>
      <vt:lpstr>폴더 생성 후 설치</vt:lpstr>
      <vt:lpstr>이클립스 초기설정</vt:lpstr>
      <vt:lpstr>이클립스 초기설정</vt:lpstr>
      <vt:lpstr>이클립스 초기설정</vt:lpstr>
      <vt:lpstr>프로젝트 생성</vt:lpstr>
      <vt:lpstr>프로젝트 생성</vt:lpstr>
      <vt:lpstr>프로젝트 도구 설정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18</cp:revision>
  <dcterms:created xsi:type="dcterms:W3CDTF">2024-12-31T07:43:38Z</dcterms:created>
  <dcterms:modified xsi:type="dcterms:W3CDTF">2025-01-02T09:38:41Z</dcterms:modified>
</cp:coreProperties>
</file>