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7C742-0276-40C7-A04D-90DEA638CC6C}" v="1" dt="2025-01-06T13:25:12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Hee Moon" userId="6478c1a5f74c81c2" providerId="LiveId" clId="{FC47C742-0276-40C7-A04D-90DEA638CC6C}"/>
    <pc:docChg chg="custSel modSld">
      <pc:chgData name="SangHee Moon" userId="6478c1a5f74c81c2" providerId="LiveId" clId="{FC47C742-0276-40C7-A04D-90DEA638CC6C}" dt="2025-01-06T13:25:12.187" v="33" actId="571"/>
      <pc:docMkLst>
        <pc:docMk/>
      </pc:docMkLst>
      <pc:sldChg chg="addSp delSp modSp mod">
        <pc:chgData name="SangHee Moon" userId="6478c1a5f74c81c2" providerId="LiveId" clId="{FC47C742-0276-40C7-A04D-90DEA638CC6C}" dt="2025-01-06T13:25:12.187" v="33" actId="571"/>
        <pc:sldMkLst>
          <pc:docMk/>
          <pc:sldMk cId="222991990" sldId="257"/>
        </pc:sldMkLst>
        <pc:spChg chg="add mod">
          <ac:chgData name="SangHee Moon" userId="6478c1a5f74c81c2" providerId="LiveId" clId="{FC47C742-0276-40C7-A04D-90DEA638CC6C}" dt="2025-01-06T13:25:12.187" v="33" actId="571"/>
          <ac:spMkLst>
            <pc:docMk/>
            <pc:sldMk cId="222991990" sldId="257"/>
            <ac:spMk id="6" creationId="{2CBC7BCC-6078-C76E-D8AF-AECFC1B30203}"/>
          </ac:spMkLst>
        </pc:spChg>
        <pc:spChg chg="mod">
          <ac:chgData name="SangHee Moon" userId="6478c1a5f74c81c2" providerId="LiveId" clId="{FC47C742-0276-40C7-A04D-90DEA638CC6C}" dt="2025-01-06T13:25:10.304" v="32" actId="1076"/>
          <ac:spMkLst>
            <pc:docMk/>
            <pc:sldMk cId="222991990" sldId="257"/>
            <ac:spMk id="8" creationId="{E36D5912-4DB7-4B7D-95F4-B67FA2ABF304}"/>
          </ac:spMkLst>
        </pc:spChg>
        <pc:spChg chg="del mod">
          <ac:chgData name="SangHee Moon" userId="6478c1a5f74c81c2" providerId="LiveId" clId="{FC47C742-0276-40C7-A04D-90DEA638CC6C}" dt="2025-01-06T13:24:26.986" v="15" actId="478"/>
          <ac:spMkLst>
            <pc:docMk/>
            <pc:sldMk cId="222991990" sldId="257"/>
            <ac:spMk id="9" creationId="{2D401808-2F90-42BB-BC3F-D95A1D643625}"/>
          </ac:spMkLst>
        </pc:spChg>
        <pc:spChg chg="del mod">
          <ac:chgData name="SangHee Moon" userId="6478c1a5f74c81c2" providerId="LiveId" clId="{FC47C742-0276-40C7-A04D-90DEA638CC6C}" dt="2025-01-06T13:24:28.074" v="16" actId="478"/>
          <ac:spMkLst>
            <pc:docMk/>
            <pc:sldMk cId="222991990" sldId="257"/>
            <ac:spMk id="10" creationId="{1304C471-97C0-4593-96FA-700C24F0398B}"/>
          </ac:spMkLst>
        </pc:spChg>
        <pc:spChg chg="del">
          <ac:chgData name="SangHee Moon" userId="6478c1a5f74c81c2" providerId="LiveId" clId="{FC47C742-0276-40C7-A04D-90DEA638CC6C}" dt="2025-01-06T13:24:18.691" v="9" actId="478"/>
          <ac:spMkLst>
            <pc:docMk/>
            <pc:sldMk cId="222991990" sldId="257"/>
            <ac:spMk id="11" creationId="{0140697C-5C04-492B-8C34-FF7245EAAE90}"/>
          </ac:spMkLst>
        </pc:spChg>
        <pc:spChg chg="del">
          <ac:chgData name="SangHee Moon" userId="6478c1a5f74c81c2" providerId="LiveId" clId="{FC47C742-0276-40C7-A04D-90DEA638CC6C}" dt="2025-01-06T13:24:19.843" v="10" actId="478"/>
          <ac:spMkLst>
            <pc:docMk/>
            <pc:sldMk cId="222991990" sldId="257"/>
            <ac:spMk id="12" creationId="{45CEF83C-DB8A-446D-8FD7-BE7DF100F14A}"/>
          </ac:spMkLst>
        </pc:spChg>
        <pc:picChg chg="add mod">
          <ac:chgData name="SangHee Moon" userId="6478c1a5f74c81c2" providerId="LiveId" clId="{FC47C742-0276-40C7-A04D-90DEA638CC6C}" dt="2025-01-06T13:25:06.837" v="31" actId="1076"/>
          <ac:picMkLst>
            <pc:docMk/>
            <pc:sldMk cId="222991990" sldId="257"/>
            <ac:picMk id="4" creationId="{52C38BCB-A70C-FA6E-27E7-B8647D622979}"/>
          </ac:picMkLst>
        </pc:picChg>
        <pc:picChg chg="mod">
          <ac:chgData name="SangHee Moon" userId="6478c1a5f74c81c2" providerId="LiveId" clId="{FC47C742-0276-40C7-A04D-90DEA638CC6C}" dt="2025-01-06T13:25:06.837" v="31" actId="1076"/>
          <ac:picMkLst>
            <pc:docMk/>
            <pc:sldMk cId="222991990" sldId="257"/>
            <ac:picMk id="5" creationId="{19722588-2D40-4F5B-BF9C-90A5B7940107}"/>
          </ac:picMkLst>
        </pc:picChg>
        <pc:picChg chg="mod">
          <ac:chgData name="SangHee Moon" userId="6478c1a5f74c81c2" providerId="LiveId" clId="{FC47C742-0276-40C7-A04D-90DEA638CC6C}" dt="2025-01-06T13:25:06.837" v="31" actId="1076"/>
          <ac:picMkLst>
            <pc:docMk/>
            <pc:sldMk cId="222991990" sldId="257"/>
            <ac:picMk id="7" creationId="{C881513C-EDA6-486B-8EDC-91799D058B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8BD28-B17C-462F-94EA-A95AC1D5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499463-6CB8-49F2-B1FE-1FBC9A06F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17FB2-C308-4F01-82B8-FA8F3F35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A9BF3-4FCA-4F8F-8767-34F60116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0E26F-7917-42CC-B4DA-BF770191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9DDF-E80C-4EE5-9CAF-210DCCF8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0F265-699C-4E6E-AB96-ADEC289A9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F0FF4-475D-43CC-8843-9ECB06E8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F4377-05A6-420A-8E75-A3FB5853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9B558-D480-4C6F-8720-BCD99E1A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5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DB3D0A-9DEF-48CB-BCE4-06CB2FFF1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DE8EC-E563-4561-9B42-21D0B5AA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77396-662A-4EC7-A723-4B16D327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000B-3007-448F-B7E2-BC0B0762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94825-3225-4B77-ADF6-D9F0680B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9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B93F8F2-A997-45A0-B6C3-1C2A947A4CF7}"/>
              </a:ext>
            </a:extLst>
          </p:cNvPr>
          <p:cNvSpPr/>
          <p:nvPr userDrawn="1"/>
        </p:nvSpPr>
        <p:spPr>
          <a:xfrm>
            <a:off x="0" y="0"/>
            <a:ext cx="12192000" cy="1055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6B665-EDE2-480E-85EF-0AC30916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8" y="136525"/>
            <a:ext cx="11639203" cy="7692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A85E7-ECBC-4BBD-B68D-DEEF945A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C8C31-0470-4454-85C3-DADC043B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B0B12-433E-4999-9A87-3D9D7679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AC9D8-153B-4879-AD61-144283D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0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3CBF3-F1F0-4E15-965D-0EB5E48B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DA394-3E0B-49EF-A577-9190F4A5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B5534-3ED2-49BF-B58C-40B2505B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99342-1383-495B-AD0E-C309AC10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94629-438F-411D-970A-F5556210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D6818-BF2E-4BD7-BDB9-1AE0C12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6E86F-00BF-4894-A03F-DBBF1E4B9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B3BA0-C312-4384-BA85-DE8EFC64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00166-4E70-4914-BF95-E9B14C47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FB742-1B10-4CCF-B294-A096B61C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09EBE-64C5-4612-8E26-3CFFECF3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4CA4B-FEBA-490C-897B-AB4F1232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A2466-71DE-4EB0-BC92-F9CA97FE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72433-BC6E-4D71-BE31-21C39B369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83EB2-FDE6-404F-9CEF-C9B2C6ED0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1B370-B9C1-4862-B5E9-4B9891811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48E49-AA91-4654-BDFF-E4016431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BF599C-B289-4512-BE6C-C5C518D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DAA73-F33A-480F-908F-695FE4EE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2687-1DE3-4560-8535-FA21262D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D58FE-F6C8-44A4-9AD8-CC99573C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4FD25-42A4-450D-8D46-FC4A9A71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164DE2-DDFD-4DC3-9FEF-C64ACAA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17D96-77AB-4DE1-A0D1-66989629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32715C-5331-4FA9-82E4-668C662B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0A631E-AB7B-4F5F-96CC-4916A993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A73CA-B4D6-4834-9902-7F7F5C28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7819-4857-487A-9E77-44EC5010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25952-3C44-47C6-9310-8D3E44D4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16748-FE59-449D-8C62-1101727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11506-CA7B-46A2-818E-1F21C527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35C72-211A-4442-9D55-6A377FC1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48D0-9C25-412C-8386-D64A820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EEB9B8-C3DE-4056-B7E1-82B734C2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B8F8B-F874-49F7-95B3-82478A88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0FED-C151-4DD7-A148-A9332F8A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07602-7AB7-4F73-AD8B-8C5176CE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2E234-3EC2-45DA-A957-8C728215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53058-8578-4D91-9D1D-0DDEC25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095D0-79A7-4FF1-A6C3-69469AF8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B2F99-8D10-4CD7-B608-15F8E84A3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521A-3C06-4EF6-8A7A-B8BA1BAE5C99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24ED-70A8-49E4-BB6B-8324F72D3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29845-3E70-47E4-898B-8C7965FC5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753F3-97B1-450F-BE3F-0DA64CFD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MySQL community</a:t>
            </a:r>
            <a:br>
              <a:rPr lang="en-US" altLang="ko-KR" dirty="0"/>
            </a:br>
            <a:r>
              <a:rPr lang="ko-KR" altLang="en-US" dirty="0"/>
              <a:t>설치 및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7CA69-3A21-4024-861D-7E4B5FC896FB}"/>
              </a:ext>
            </a:extLst>
          </p:cNvPr>
          <p:cNvSpPr txBox="1"/>
          <p:nvPr/>
        </p:nvSpPr>
        <p:spPr>
          <a:xfrm>
            <a:off x="3979074" y="4236440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/>
              <a:t>정처산기</a:t>
            </a:r>
            <a:r>
              <a:rPr lang="en-US" altLang="ko-KR" sz="3600" dirty="0"/>
              <a:t>A - </a:t>
            </a:r>
            <a:r>
              <a:rPr lang="ko-KR" altLang="en-US" sz="3600" dirty="0"/>
              <a:t>문상희</a:t>
            </a:r>
          </a:p>
        </p:txBody>
      </p:sp>
    </p:spTree>
    <p:extLst>
      <p:ext uri="{BB962C8B-B14F-4D97-AF65-F5344CB8AC3E}">
        <p14:creationId xmlns:p14="http://schemas.microsoft.com/office/powerpoint/2010/main" val="169352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FDDCE-2914-4299-BE60-9FAB28A8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722588-2D40-4F5B-BF9C-90A5B794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" y="2198467"/>
            <a:ext cx="3869588" cy="2916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81513C-EDA6-486B-8EDC-91799D05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205" y="2198467"/>
            <a:ext cx="3869588" cy="29095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36D5912-4DB7-4B7D-95F4-B67FA2ABF304}"/>
              </a:ext>
            </a:extLst>
          </p:cNvPr>
          <p:cNvSpPr/>
          <p:nvPr/>
        </p:nvSpPr>
        <p:spPr>
          <a:xfrm>
            <a:off x="3896879" y="5227225"/>
            <a:ext cx="528651" cy="329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38BCB-A70C-FA6E-27E7-B8647D622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434" y="2198467"/>
            <a:ext cx="3869588" cy="2923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CBC7BCC-6078-C76E-D8AF-AECFC1B30203}"/>
              </a:ext>
            </a:extLst>
          </p:cNvPr>
          <p:cNvSpPr/>
          <p:nvPr/>
        </p:nvSpPr>
        <p:spPr>
          <a:xfrm>
            <a:off x="7900108" y="5227225"/>
            <a:ext cx="528651" cy="329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673FC-B4DA-4E39-A725-03F87094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– </a:t>
            </a:r>
            <a:r>
              <a:rPr lang="ko-KR" altLang="en-US" dirty="0"/>
              <a:t>환경변수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87AF3F-3986-4680-9251-51D6A73A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2" y="1333948"/>
            <a:ext cx="6523708" cy="936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D3F969-F205-4044-8350-737380B9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3" y="2345828"/>
            <a:ext cx="3149350" cy="2981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FBDA30-D1C3-43A6-8982-AE08B578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006" y="2345828"/>
            <a:ext cx="3261854" cy="3100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47CDF4-AF01-4697-8F21-88A601468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84" y="1416647"/>
            <a:ext cx="5174058" cy="2441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7FCBA7-53E3-43EE-A4F5-CFED09C886E4}"/>
              </a:ext>
            </a:extLst>
          </p:cNvPr>
          <p:cNvSpPr txBox="1"/>
          <p:nvPr/>
        </p:nvSpPr>
        <p:spPr>
          <a:xfrm>
            <a:off x="6937696" y="3934437"/>
            <a:ext cx="3565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ko-KR" altLang="en-US" dirty="0"/>
              <a:t> 입력단에서</a:t>
            </a:r>
            <a:endParaRPr lang="en-US" altLang="ko-KR" dirty="0"/>
          </a:p>
          <a:p>
            <a:r>
              <a:rPr lang="en-US" altLang="ko-KR" dirty="0"/>
              <a:t>-u : </a:t>
            </a:r>
            <a:r>
              <a:rPr lang="ko-KR" altLang="en-US" dirty="0"/>
              <a:t>유저</a:t>
            </a:r>
            <a:endParaRPr lang="en-US" altLang="ko-KR" dirty="0"/>
          </a:p>
          <a:p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유저 이름</a:t>
            </a:r>
            <a:endParaRPr lang="en-US" altLang="ko-KR" dirty="0"/>
          </a:p>
          <a:p>
            <a:r>
              <a:rPr lang="en-US" altLang="ko-KR" dirty="0"/>
              <a:t>-p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패스워드로 인증하겠다는 뜻</a:t>
            </a:r>
          </a:p>
        </p:txBody>
      </p:sp>
    </p:spTree>
    <p:extLst>
      <p:ext uri="{BB962C8B-B14F-4D97-AF65-F5344CB8AC3E}">
        <p14:creationId xmlns:p14="http://schemas.microsoft.com/office/powerpoint/2010/main" val="13424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4048-0FCC-4394-A8DE-83FA36B0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워크벤치</a:t>
            </a:r>
            <a:r>
              <a:rPr lang="ko-KR" altLang="en-US"/>
              <a:t> 설치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E8F4BDD-9854-4810-B620-C6A5DDD42BB0}"/>
              </a:ext>
            </a:extLst>
          </p:cNvPr>
          <p:cNvGrpSpPr/>
          <p:nvPr/>
        </p:nvGrpSpPr>
        <p:grpSpPr>
          <a:xfrm>
            <a:off x="2696804" y="1186575"/>
            <a:ext cx="4442227" cy="3355720"/>
            <a:chOff x="2696804" y="1186575"/>
            <a:chExt cx="4442227" cy="335572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4F2B5C-C9AD-4CD4-8B83-30BF66DEF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6804" y="1186575"/>
              <a:ext cx="4442227" cy="335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9E51EC-8F45-4D2E-A972-271A50F7B71B}"/>
                </a:ext>
              </a:extLst>
            </p:cNvPr>
            <p:cNvSpPr/>
            <p:nvPr/>
          </p:nvSpPr>
          <p:spPr>
            <a:xfrm>
              <a:off x="6434356" y="2063692"/>
              <a:ext cx="645952" cy="2516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449E19-AF51-4E11-82A4-553226A2B280}"/>
              </a:ext>
            </a:extLst>
          </p:cNvPr>
          <p:cNvGrpSpPr/>
          <p:nvPr/>
        </p:nvGrpSpPr>
        <p:grpSpPr>
          <a:xfrm>
            <a:off x="7329172" y="1184434"/>
            <a:ext cx="4442227" cy="3360001"/>
            <a:chOff x="7329172" y="1184434"/>
            <a:chExt cx="4442227" cy="336000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E9D83F-F73E-4C94-8859-A8E0BDE1B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9172" y="1184434"/>
              <a:ext cx="4442227" cy="3360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9CC65D-20ED-42D9-8494-6AEA3796FFC7}"/>
                </a:ext>
              </a:extLst>
            </p:cNvPr>
            <p:cNvSpPr/>
            <p:nvPr/>
          </p:nvSpPr>
          <p:spPr>
            <a:xfrm>
              <a:off x="9169167" y="2684476"/>
              <a:ext cx="822120" cy="1174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EEECAF-C823-43C3-99B7-5D17680DF637}"/>
                </a:ext>
              </a:extLst>
            </p:cNvPr>
            <p:cNvSpPr/>
            <p:nvPr/>
          </p:nvSpPr>
          <p:spPr>
            <a:xfrm>
              <a:off x="10050010" y="2718034"/>
              <a:ext cx="192948" cy="1593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5961D0E-F785-4C2C-B706-590E679EA650}"/>
              </a:ext>
            </a:extLst>
          </p:cNvPr>
          <p:cNvGrpSpPr/>
          <p:nvPr/>
        </p:nvGrpSpPr>
        <p:grpSpPr>
          <a:xfrm>
            <a:off x="191302" y="1182294"/>
            <a:ext cx="2315361" cy="4269996"/>
            <a:chOff x="191302" y="1182294"/>
            <a:chExt cx="2315361" cy="42699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803D57-9828-4FD7-A6F5-6352F867B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0" t="598" r="55428"/>
            <a:stretch/>
          </p:blipFill>
          <p:spPr>
            <a:xfrm>
              <a:off x="191302" y="1182294"/>
              <a:ext cx="2315361" cy="426999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267C8A-5A6A-48BC-BC0D-9D52F305F716}"/>
                </a:ext>
              </a:extLst>
            </p:cNvPr>
            <p:cNvSpPr/>
            <p:nvPr/>
          </p:nvSpPr>
          <p:spPr>
            <a:xfrm>
              <a:off x="191302" y="2738599"/>
              <a:ext cx="2315360" cy="25166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D06F0D-6020-4038-826C-7FA4155578D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06662" y="2583630"/>
            <a:ext cx="1360663" cy="28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DBA40B-5AFA-4872-917B-06BF03F8748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80308" y="2189527"/>
            <a:ext cx="1761688" cy="5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0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MySQL community 설치 및 설정</vt:lpstr>
      <vt:lpstr>설치</vt:lpstr>
      <vt:lpstr>설정 – 환경변수 설정</vt:lpstr>
      <vt:lpstr>워크벤치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SangHee Moon</cp:lastModifiedBy>
  <cp:revision>13</cp:revision>
  <dcterms:created xsi:type="dcterms:W3CDTF">2024-12-31T07:43:38Z</dcterms:created>
  <dcterms:modified xsi:type="dcterms:W3CDTF">2025-01-06T13:25:17Z</dcterms:modified>
</cp:coreProperties>
</file>