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제목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5" name="부제목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1" name="날짜 개체 틀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3BE50AE8-3C05-4ACB-A18E-337D23EE780C}" type="datetimeFigureOut">
              <a:rPr lang="ko-KR" altLang="en-US" smtClean="0"/>
              <a:t>2011-02-03</a:t>
            </a:fld>
            <a:endParaRPr lang="ko-KR" altLang="en-US"/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9FEA15CE-84D3-4439-9242-8F10450854F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E50AE8-3C05-4ACB-A18E-337D23EE780C}" type="datetimeFigureOut">
              <a:rPr lang="ko-KR" altLang="en-US" smtClean="0"/>
              <a:t>2011-02-03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EA15CE-84D3-4439-9242-8F10450854F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3BE50AE8-3C05-4ACB-A18E-337D23EE780C}" type="datetimeFigureOut">
              <a:rPr lang="ko-KR" altLang="en-US" smtClean="0"/>
              <a:t>2011-02-03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FEA15CE-84D3-4439-9242-8F10450854F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E50AE8-3C05-4ACB-A18E-337D23EE780C}" type="datetimeFigureOut">
              <a:rPr lang="ko-KR" altLang="en-US" smtClean="0"/>
              <a:t>2011-02-03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EA15CE-84D3-4439-9242-8F10450854F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BE50AE8-3C05-4ACB-A18E-337D23EE780C}" type="datetimeFigureOut">
              <a:rPr lang="ko-KR" altLang="en-US" smtClean="0"/>
              <a:t>2011-02-03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9FEA15CE-84D3-4439-9242-8F10450854F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E50AE8-3C05-4ACB-A18E-337D23EE780C}" type="datetimeFigureOut">
              <a:rPr lang="ko-KR" altLang="en-US" smtClean="0"/>
              <a:t>2011-02-03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EA15CE-84D3-4439-9242-8F10450854F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E50AE8-3C05-4ACB-A18E-337D23EE780C}" type="datetimeFigureOut">
              <a:rPr lang="ko-KR" altLang="en-US" smtClean="0"/>
              <a:t>2011-02-03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EA15CE-84D3-4439-9242-8F10450854F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E50AE8-3C05-4ACB-A18E-337D23EE780C}" type="datetimeFigureOut">
              <a:rPr lang="ko-KR" altLang="en-US" smtClean="0"/>
              <a:t>2011-02-03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EA15CE-84D3-4439-9242-8F10450854F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BE50AE8-3C05-4ACB-A18E-337D23EE780C}" type="datetimeFigureOut">
              <a:rPr lang="ko-KR" altLang="en-US" smtClean="0"/>
              <a:t>2011-02-03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EA15CE-84D3-4439-9242-8F10450854F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E50AE8-3C05-4ACB-A18E-337D23EE780C}" type="datetimeFigureOut">
              <a:rPr lang="ko-KR" altLang="en-US" smtClean="0"/>
              <a:t>2011-02-03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EA15CE-84D3-4439-9242-8F10450854F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E50AE8-3C05-4ACB-A18E-337D23EE780C}" type="datetimeFigureOut">
              <a:rPr lang="ko-KR" altLang="en-US" smtClean="0"/>
              <a:t>2011-02-03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EA15CE-84D3-4439-9242-8F10450854F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그림 개체 틀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제목 개체 틀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1" name="텍스트 개체 틀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7" name="날짜 개체 틀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3BE50AE8-3C05-4ACB-A18E-337D23EE780C}" type="datetimeFigureOut">
              <a:rPr lang="ko-KR" altLang="en-US" smtClean="0"/>
              <a:t>2011-02-03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9FEA15CE-84D3-4439-9242-8F10450854F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1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1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1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1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1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1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1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4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4.png"/><Relationship Id="rId7" Type="http://schemas.openxmlformats.org/officeDocument/2006/relationships/image" Target="../media/image5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42.png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8.png"/><Relationship Id="rId7" Type="http://schemas.openxmlformats.org/officeDocument/2006/relationships/image" Target="../media/image7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68.png"/><Relationship Id="rId4" Type="http://schemas.openxmlformats.org/officeDocument/2006/relationships/image" Target="../media/image7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2.png"/><Relationship Id="rId7" Type="http://schemas.openxmlformats.org/officeDocument/2006/relationships/image" Target="../media/image8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75.png"/><Relationship Id="rId9" Type="http://schemas.openxmlformats.org/officeDocument/2006/relationships/image" Target="../media/image8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7" Type="http://schemas.openxmlformats.org/officeDocument/2006/relationships/image" Target="../media/image9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7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2.png"/><Relationship Id="rId7" Type="http://schemas.openxmlformats.org/officeDocument/2006/relationships/image" Target="../media/image9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.png"/><Relationship Id="rId5" Type="http://schemas.openxmlformats.org/officeDocument/2006/relationships/image" Target="../media/image75.png"/><Relationship Id="rId4" Type="http://schemas.openxmlformats.org/officeDocument/2006/relationships/image" Target="../media/image88.png"/><Relationship Id="rId9" Type="http://schemas.openxmlformats.org/officeDocument/2006/relationships/image" Target="../media/image9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7.png"/><Relationship Id="rId7" Type="http://schemas.openxmlformats.org/officeDocument/2006/relationships/image" Target="../media/image10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75.png"/><Relationship Id="rId9" Type="http://schemas.openxmlformats.org/officeDocument/2006/relationships/image" Target="../media/image10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7" Type="http://schemas.openxmlformats.org/officeDocument/2006/relationships/image" Target="../media/image10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7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27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85728"/>
            <a:ext cx="25336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1357298"/>
            <a:ext cx="214314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5984" y="2143116"/>
            <a:ext cx="4000528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57488" y="5214950"/>
            <a:ext cx="2893239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57166"/>
            <a:ext cx="1571636" cy="428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72264" y="285728"/>
            <a:ext cx="1380182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4414" y="714356"/>
            <a:ext cx="1000132" cy="450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4" y="1857364"/>
            <a:ext cx="3786214" cy="3391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429124" y="1857364"/>
            <a:ext cx="3584889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71802" y="5643578"/>
            <a:ext cx="2428892" cy="292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57166"/>
            <a:ext cx="1571636" cy="428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857232"/>
            <a:ext cx="2817832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85918" y="1714488"/>
            <a:ext cx="2714644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43504" y="1785926"/>
            <a:ext cx="2500330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714612" y="5429264"/>
            <a:ext cx="4071966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57166"/>
            <a:ext cx="1571636" cy="428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59210" y="1285861"/>
            <a:ext cx="1627037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43504" y="1500175"/>
            <a:ext cx="1214446" cy="3524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00364" y="5500702"/>
            <a:ext cx="3286148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00100" y="857232"/>
            <a:ext cx="2817832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57166"/>
            <a:ext cx="1571636" cy="428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785794"/>
            <a:ext cx="2071702" cy="439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3042" y="1214422"/>
            <a:ext cx="3122861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00232" y="2000240"/>
            <a:ext cx="6072230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71736" y="2928934"/>
            <a:ext cx="3071834" cy="2835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928794" y="5929330"/>
            <a:ext cx="5072098" cy="662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57166"/>
            <a:ext cx="1571636" cy="428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15140" y="428604"/>
            <a:ext cx="1119191" cy="361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00232" y="2071678"/>
            <a:ext cx="4643470" cy="3328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00364" y="5643577"/>
            <a:ext cx="2286016" cy="428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71538" y="785794"/>
            <a:ext cx="2214578" cy="469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643043" y="1357298"/>
            <a:ext cx="2500330" cy="514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57166"/>
            <a:ext cx="1571636" cy="428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1285860"/>
            <a:ext cx="2928958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1538" y="785794"/>
            <a:ext cx="2214578" cy="469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71670" y="1857364"/>
            <a:ext cx="6000792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357422" y="2786058"/>
            <a:ext cx="3857652" cy="3048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214546" y="6000768"/>
            <a:ext cx="4286280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57166"/>
            <a:ext cx="1571636" cy="428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43702" y="500042"/>
            <a:ext cx="1128716" cy="324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71604" y="1285860"/>
            <a:ext cx="2928958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71538" y="785794"/>
            <a:ext cx="2214578" cy="469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43108" y="2000240"/>
            <a:ext cx="5643602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071670" y="2786058"/>
            <a:ext cx="4439558" cy="2526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857488" y="5500702"/>
            <a:ext cx="3200422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57166"/>
            <a:ext cx="1571636" cy="428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714356"/>
            <a:ext cx="2428892" cy="472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00232" y="1285860"/>
            <a:ext cx="6000792" cy="709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00232" y="2143116"/>
            <a:ext cx="6000792" cy="928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71604" y="3071810"/>
            <a:ext cx="2928958" cy="2950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000628" y="2928934"/>
            <a:ext cx="2676539" cy="2720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142976" y="6215082"/>
            <a:ext cx="3257573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6" name="Picture 8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000628" y="6215082"/>
            <a:ext cx="2714644" cy="397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57166"/>
            <a:ext cx="1571636" cy="428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6578" y="428604"/>
            <a:ext cx="1109666" cy="398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1538" y="714356"/>
            <a:ext cx="2428892" cy="472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00232" y="1500174"/>
            <a:ext cx="4500594" cy="3071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428860" y="5000636"/>
            <a:ext cx="4024341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57166"/>
            <a:ext cx="1571636" cy="428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1142984"/>
            <a:ext cx="3704193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1538" y="714356"/>
            <a:ext cx="2428892" cy="472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3108" y="1785926"/>
            <a:ext cx="5857916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43108" y="2857496"/>
            <a:ext cx="5857916" cy="1214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143108" y="4286256"/>
            <a:ext cx="5857916" cy="1000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43108" y="5500702"/>
            <a:ext cx="5857916" cy="100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57166"/>
            <a:ext cx="1571636" cy="428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928670"/>
            <a:ext cx="1285884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28794" y="1785926"/>
            <a:ext cx="6143668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00232" y="3071810"/>
            <a:ext cx="6072230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00232" y="4429132"/>
            <a:ext cx="6072230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57166"/>
            <a:ext cx="1571636" cy="428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0298" y="1857364"/>
            <a:ext cx="3500462" cy="2776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14546" y="5072074"/>
            <a:ext cx="4143404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71604" y="1142984"/>
            <a:ext cx="3704193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71538" y="714356"/>
            <a:ext cx="2428892" cy="472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57166"/>
            <a:ext cx="1571636" cy="428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857232"/>
            <a:ext cx="2307183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28794" y="1428736"/>
            <a:ext cx="450059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5786" y="2285992"/>
            <a:ext cx="1500198" cy="293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71736" y="2500306"/>
            <a:ext cx="1428760" cy="2628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357686" y="2428868"/>
            <a:ext cx="1339001" cy="2752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072198" y="2428868"/>
            <a:ext cx="1560871" cy="276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12" name="Picture 8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285984" y="5643578"/>
            <a:ext cx="3866056" cy="308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57166"/>
            <a:ext cx="1571636" cy="428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1142984"/>
            <a:ext cx="4143404" cy="439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2976" y="714356"/>
            <a:ext cx="1785950" cy="442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43042" y="1643050"/>
            <a:ext cx="2928958" cy="240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00628" y="1571612"/>
            <a:ext cx="2571768" cy="2298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643042" y="3929066"/>
            <a:ext cx="2786082" cy="2313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857752" y="3786190"/>
            <a:ext cx="2857520" cy="2513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143240" y="6286520"/>
            <a:ext cx="2528905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57166"/>
            <a:ext cx="1571636" cy="428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1142984"/>
            <a:ext cx="2000264" cy="414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2976" y="714356"/>
            <a:ext cx="1785950" cy="442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00232" y="2000240"/>
            <a:ext cx="2571764" cy="3186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29190" y="2000240"/>
            <a:ext cx="2857520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928926" y="5572140"/>
            <a:ext cx="3857652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57166"/>
            <a:ext cx="1571636" cy="428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72264" y="428604"/>
            <a:ext cx="1190629" cy="494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28794" y="1142984"/>
            <a:ext cx="2000264" cy="414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2976" y="714356"/>
            <a:ext cx="1785950" cy="442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71670" y="1714489"/>
            <a:ext cx="5643602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71472" y="2571744"/>
            <a:ext cx="3193324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929058" y="2500306"/>
            <a:ext cx="3781443" cy="309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786050" y="5715016"/>
            <a:ext cx="3000396" cy="339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57166"/>
            <a:ext cx="1571636" cy="428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1214422"/>
            <a:ext cx="2428892" cy="30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2976" y="714356"/>
            <a:ext cx="1785950" cy="442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00232" y="1714488"/>
            <a:ext cx="5929354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14348" y="2857496"/>
            <a:ext cx="2025708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857488" y="2928934"/>
            <a:ext cx="2643206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429256" y="2857496"/>
            <a:ext cx="2357454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7" name="Picture 7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714612" y="5715016"/>
            <a:ext cx="3000396" cy="401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57166"/>
            <a:ext cx="1571636" cy="428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1214422"/>
            <a:ext cx="2625347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2976" y="714356"/>
            <a:ext cx="1785950" cy="442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2000239"/>
            <a:ext cx="3857620" cy="3480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29058" y="2143116"/>
            <a:ext cx="4138939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428992" y="5643578"/>
            <a:ext cx="1428761" cy="454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57166"/>
            <a:ext cx="1571636" cy="428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928670"/>
            <a:ext cx="178595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00232" y="1643050"/>
            <a:ext cx="6072230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00232" y="2643182"/>
            <a:ext cx="5072098" cy="3107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00298" y="5929329"/>
            <a:ext cx="4214842" cy="345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57166"/>
            <a:ext cx="1571636" cy="428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1714488"/>
            <a:ext cx="6143668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00232" y="3286124"/>
            <a:ext cx="6072230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71538" y="928670"/>
            <a:ext cx="178595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57166"/>
            <a:ext cx="1571636" cy="428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1285860"/>
            <a:ext cx="2786082" cy="4440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1428736"/>
            <a:ext cx="2990395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71802" y="6000768"/>
            <a:ext cx="3643338" cy="43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71538" y="928670"/>
            <a:ext cx="178595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57166"/>
            <a:ext cx="1571636" cy="428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928670"/>
            <a:ext cx="142876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00232" y="1857364"/>
            <a:ext cx="6072230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00232" y="3214686"/>
            <a:ext cx="607223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00232" y="4429131"/>
            <a:ext cx="6072230" cy="571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57166"/>
            <a:ext cx="1571636" cy="428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1857364"/>
            <a:ext cx="6000792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3108" y="3429000"/>
            <a:ext cx="5929354" cy="680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3108" y="4572008"/>
            <a:ext cx="5929354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14414" y="928670"/>
            <a:ext cx="142876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57166"/>
            <a:ext cx="1571636" cy="428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1357298"/>
            <a:ext cx="785818" cy="310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00232" y="1928802"/>
            <a:ext cx="6015061" cy="421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14414" y="928670"/>
            <a:ext cx="142876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57166"/>
            <a:ext cx="1571636" cy="428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1" y="2357430"/>
            <a:ext cx="6000792" cy="608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00232" y="2928934"/>
            <a:ext cx="6000792" cy="2533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29124" y="1571612"/>
            <a:ext cx="785818" cy="310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14414" y="928670"/>
            <a:ext cx="142876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풍요">
  <a:themeElements>
    <a:clrScheme name="풍요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풍요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풍요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97</TotalTime>
  <Words>0</Words>
  <Application>Microsoft Office PowerPoint</Application>
  <PresentationFormat>화면 슬라이드 쇼(4:3)</PresentationFormat>
  <Paragraphs>0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풍요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</vt:vector>
  </TitlesOfParts>
  <Company>XP SP3 FINAL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snoopy</dc:creator>
  <cp:lastModifiedBy>snoopy</cp:lastModifiedBy>
  <cp:revision>9</cp:revision>
  <dcterms:created xsi:type="dcterms:W3CDTF">2011-02-02T23:02:29Z</dcterms:created>
  <dcterms:modified xsi:type="dcterms:W3CDTF">2011-02-03T00:39:48Z</dcterms:modified>
</cp:coreProperties>
</file>