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58" r:id="rId6"/>
    <p:sldId id="259" r:id="rId7"/>
    <p:sldId id="286" r:id="rId8"/>
    <p:sldId id="28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5" name="부제목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1" name="날짜 개체 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EA663C1-639A-4391-9032-14136C527F4D}" type="datetimeFigureOut">
              <a:rPr lang="ko-KR" altLang="en-US" smtClean="0"/>
              <a:t>2011-02-03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9BF4BE5-6892-4FA6-AB30-B8740E4651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1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1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1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1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1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1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74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5029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84"/>
            <a:ext cx="348260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857364"/>
            <a:ext cx="300039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2071678"/>
            <a:ext cx="235745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488" y="6072206"/>
            <a:ext cx="3643338" cy="56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714356"/>
            <a:ext cx="3429024" cy="258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2428868"/>
            <a:ext cx="258745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0" y="3357562"/>
            <a:ext cx="3500462" cy="264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6000768"/>
            <a:ext cx="64480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285728"/>
            <a:ext cx="947740" cy="52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1285860"/>
            <a:ext cx="564360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1928802"/>
            <a:ext cx="368620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488" y="5786454"/>
            <a:ext cx="291391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2071678"/>
            <a:ext cx="3929090" cy="302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1285860"/>
            <a:ext cx="564360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285728"/>
            <a:ext cx="947740" cy="52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4612" y="5572140"/>
            <a:ext cx="291391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2071678"/>
            <a:ext cx="3786214" cy="28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1285860"/>
            <a:ext cx="564360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285728"/>
            <a:ext cx="947740" cy="52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43174" y="5715016"/>
            <a:ext cx="291391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785794"/>
            <a:ext cx="202948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571612"/>
            <a:ext cx="3643338" cy="425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1643050"/>
            <a:ext cx="3357585" cy="39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6000768"/>
            <a:ext cx="4300037" cy="50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785794"/>
            <a:ext cx="202948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0646" y="1500174"/>
            <a:ext cx="309847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785926"/>
            <a:ext cx="2719403" cy="415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6000768"/>
            <a:ext cx="4300037" cy="50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785794"/>
            <a:ext cx="202948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643050"/>
            <a:ext cx="2714644" cy="345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1357298"/>
            <a:ext cx="2886091" cy="442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6000768"/>
            <a:ext cx="4300037" cy="50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714356"/>
            <a:ext cx="2143140" cy="5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785926"/>
            <a:ext cx="3714775" cy="210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4214818"/>
            <a:ext cx="2500330" cy="39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0716" y="214290"/>
            <a:ext cx="112027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714356"/>
            <a:ext cx="2143140" cy="5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1285860"/>
            <a:ext cx="6000792" cy="100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794" y="2357430"/>
            <a:ext cx="4505348" cy="260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86116" y="5214950"/>
            <a:ext cx="250826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099" y="857232"/>
            <a:ext cx="207719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643050"/>
            <a:ext cx="614366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2652713"/>
            <a:ext cx="3786214" cy="25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5357826"/>
            <a:ext cx="219953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357298"/>
            <a:ext cx="5572164" cy="75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2214554"/>
            <a:ext cx="5286412" cy="66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3071810"/>
            <a:ext cx="1643074" cy="56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3042" y="3786190"/>
            <a:ext cx="6143668" cy="123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36" y="5286388"/>
            <a:ext cx="5143536" cy="96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099" y="857232"/>
            <a:ext cx="207719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2071678"/>
            <a:ext cx="3643338" cy="238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5357826"/>
            <a:ext cx="219953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099" y="857232"/>
            <a:ext cx="207719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214290"/>
            <a:ext cx="862014" cy="63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1571612"/>
            <a:ext cx="5715040" cy="50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8" y="2714620"/>
            <a:ext cx="642942" cy="37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57356" y="3286124"/>
            <a:ext cx="571504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099" y="857232"/>
            <a:ext cx="207719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500174"/>
            <a:ext cx="3500462" cy="263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3786190"/>
            <a:ext cx="4633130" cy="254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6286520"/>
            <a:ext cx="179452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214290"/>
            <a:ext cx="862014" cy="63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428736"/>
            <a:ext cx="3500462" cy="232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643314"/>
            <a:ext cx="394595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6072206"/>
            <a:ext cx="2071702" cy="32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214290"/>
            <a:ext cx="862014" cy="63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099" y="857232"/>
            <a:ext cx="207719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428736"/>
            <a:ext cx="3643338" cy="91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571744"/>
            <a:ext cx="4000528" cy="182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429000"/>
            <a:ext cx="1028700" cy="40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4643446"/>
            <a:ext cx="3857652" cy="92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928802"/>
            <a:ext cx="4412346" cy="9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286124"/>
            <a:ext cx="4572032" cy="12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357298"/>
            <a:ext cx="314327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500174"/>
            <a:ext cx="2143140" cy="363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5643578"/>
            <a:ext cx="39850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1357298"/>
            <a:ext cx="4143404" cy="72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2357430"/>
            <a:ext cx="3929090" cy="55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3286124"/>
            <a:ext cx="1928826" cy="49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480" y="4000504"/>
            <a:ext cx="4857784" cy="110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14546" y="5500702"/>
            <a:ext cx="4357718" cy="6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428736"/>
            <a:ext cx="4071965" cy="75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2571744"/>
            <a:ext cx="4500594" cy="1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8" y="3429000"/>
            <a:ext cx="102870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50" y="4857760"/>
            <a:ext cx="400052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357298"/>
            <a:ext cx="405041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2214554"/>
            <a:ext cx="466918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3571876"/>
            <a:ext cx="6429420" cy="13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290" y="5000636"/>
            <a:ext cx="642942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714356"/>
            <a:ext cx="263021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292102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357298"/>
            <a:ext cx="5929354" cy="102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2714621"/>
            <a:ext cx="5929354" cy="13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풍요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95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풍요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8</cp:revision>
  <dcterms:created xsi:type="dcterms:W3CDTF">2011-02-03T00:39:58Z</dcterms:created>
  <dcterms:modified xsi:type="dcterms:W3CDTF">2011-02-03T02:15:30Z</dcterms:modified>
</cp:coreProperties>
</file>