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제목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5" name="부제목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1" name="날짜 개체 틀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D3709AA-0ED7-4D8F-B965-152A221111FE}" type="datetimeFigureOut">
              <a:rPr lang="ko-KR" altLang="en-US" smtClean="0"/>
              <a:pPr/>
              <a:t>2011-02-04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15644E9-D5C1-45EB-ADC7-E0077C89BF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3709AA-0ED7-4D8F-B965-152A221111FE}" type="datetimeFigureOut">
              <a:rPr lang="ko-KR" altLang="en-US" smtClean="0"/>
              <a:pPr/>
              <a:t>2011-02-04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5644E9-D5C1-45EB-ADC7-E0077C89BF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BD3709AA-0ED7-4D8F-B965-152A221111FE}" type="datetimeFigureOut">
              <a:rPr lang="ko-KR" altLang="en-US" smtClean="0"/>
              <a:pPr/>
              <a:t>2011-02-04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15644E9-D5C1-45EB-ADC7-E0077C89BF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3709AA-0ED7-4D8F-B965-152A221111FE}" type="datetimeFigureOut">
              <a:rPr lang="ko-KR" altLang="en-US" smtClean="0"/>
              <a:pPr/>
              <a:t>2011-02-04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5644E9-D5C1-45EB-ADC7-E0077C89BF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D3709AA-0ED7-4D8F-B965-152A221111FE}" type="datetimeFigureOut">
              <a:rPr lang="ko-KR" altLang="en-US" smtClean="0"/>
              <a:pPr/>
              <a:t>2011-02-04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215644E9-D5C1-45EB-ADC7-E0077C89BF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3709AA-0ED7-4D8F-B965-152A221111FE}" type="datetimeFigureOut">
              <a:rPr lang="ko-KR" altLang="en-US" smtClean="0"/>
              <a:pPr/>
              <a:t>2011-02-04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5644E9-D5C1-45EB-ADC7-E0077C89BF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3709AA-0ED7-4D8F-B965-152A221111FE}" type="datetimeFigureOut">
              <a:rPr lang="ko-KR" altLang="en-US" smtClean="0"/>
              <a:pPr/>
              <a:t>2011-02-04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5644E9-D5C1-45EB-ADC7-E0077C89BF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3709AA-0ED7-4D8F-B965-152A221111FE}" type="datetimeFigureOut">
              <a:rPr lang="ko-KR" altLang="en-US" smtClean="0"/>
              <a:pPr/>
              <a:t>2011-02-04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5644E9-D5C1-45EB-ADC7-E0077C89BF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D3709AA-0ED7-4D8F-B965-152A221111FE}" type="datetimeFigureOut">
              <a:rPr lang="ko-KR" altLang="en-US" smtClean="0"/>
              <a:pPr/>
              <a:t>2011-02-04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5644E9-D5C1-45EB-ADC7-E0077C89BF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3709AA-0ED7-4D8F-B965-152A221111FE}" type="datetimeFigureOut">
              <a:rPr lang="ko-KR" altLang="en-US" smtClean="0"/>
              <a:pPr/>
              <a:t>2011-02-04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5644E9-D5C1-45EB-ADC7-E0077C89BF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3709AA-0ED7-4D8F-B965-152A221111FE}" type="datetimeFigureOut">
              <a:rPr lang="ko-KR" altLang="en-US" smtClean="0"/>
              <a:pPr/>
              <a:t>2011-02-04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5644E9-D5C1-45EB-ADC7-E0077C89BF5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그림 개체 틀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1" name="텍스트 개체 틀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7" name="날짜 개체 틀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D3709AA-0ED7-4D8F-B965-152A221111FE}" type="datetimeFigureOut">
              <a:rPr lang="ko-KR" altLang="en-US" smtClean="0"/>
              <a:pPr/>
              <a:t>2011-02-04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15644E9-D5C1-45EB-ADC7-E0077C89BF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1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1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1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1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1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1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.png"/><Relationship Id="rId7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6.png"/><Relationship Id="rId7" Type="http://schemas.openxmlformats.org/officeDocument/2006/relationships/image" Target="../media/image4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6.png"/><Relationship Id="rId7" Type="http://schemas.openxmlformats.org/officeDocument/2006/relationships/image" Target="../media/image5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3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3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0"/>
            <a:ext cx="55149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857232"/>
            <a:ext cx="1857388" cy="38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1285860"/>
            <a:ext cx="3786214" cy="2808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14744" y="3357562"/>
            <a:ext cx="3857652" cy="2887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8662" y="6215082"/>
            <a:ext cx="7062620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28"/>
            <a:ext cx="327862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1428736"/>
            <a:ext cx="4399199" cy="364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42480" y="428604"/>
            <a:ext cx="1196587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43042" y="1285860"/>
            <a:ext cx="642942" cy="392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00100" y="785794"/>
            <a:ext cx="1857388" cy="38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57488" y="5000636"/>
            <a:ext cx="2835539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785918" y="5500702"/>
            <a:ext cx="5643602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28"/>
            <a:ext cx="327862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714356"/>
            <a:ext cx="178595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1714488"/>
            <a:ext cx="3571900" cy="218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28"/>
            <a:ext cx="327862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2071678"/>
            <a:ext cx="3882672" cy="2465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714356"/>
            <a:ext cx="178595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28"/>
            <a:ext cx="327862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714356"/>
            <a:ext cx="178595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4" y="1142984"/>
            <a:ext cx="6072230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43042" y="2357430"/>
            <a:ext cx="600079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57356" y="3786190"/>
            <a:ext cx="5786478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857356" y="5000636"/>
            <a:ext cx="578647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28"/>
            <a:ext cx="327862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714356"/>
            <a:ext cx="178595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0298" y="1428736"/>
            <a:ext cx="2614631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2976" y="2143116"/>
            <a:ext cx="6397112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28"/>
            <a:ext cx="327862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714356"/>
            <a:ext cx="178595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6578" y="357166"/>
            <a:ext cx="1128716" cy="35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00166" y="1357298"/>
            <a:ext cx="584287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22038" y="1857364"/>
            <a:ext cx="3048432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43372" y="2928934"/>
            <a:ext cx="3357586" cy="2868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43174" y="5786454"/>
            <a:ext cx="2970317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28"/>
            <a:ext cx="327862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714356"/>
            <a:ext cx="178595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1285860"/>
            <a:ext cx="674692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71604" y="1643050"/>
            <a:ext cx="6000792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57356" y="3000372"/>
            <a:ext cx="3000396" cy="1953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28794" y="5072073"/>
            <a:ext cx="5786478" cy="714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786578" y="357166"/>
            <a:ext cx="1128716" cy="35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28"/>
            <a:ext cx="327862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3" y="785794"/>
            <a:ext cx="3089275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6578" y="500042"/>
            <a:ext cx="995365" cy="326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43042" y="1285860"/>
            <a:ext cx="414340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57290" y="1714488"/>
            <a:ext cx="3214710" cy="2707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714744" y="3857628"/>
            <a:ext cx="3929090" cy="2342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00364" y="6215082"/>
            <a:ext cx="2549038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28"/>
            <a:ext cx="327862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1357298"/>
            <a:ext cx="565789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3" y="785794"/>
            <a:ext cx="3089275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6578" y="500042"/>
            <a:ext cx="995365" cy="326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14546" y="2143116"/>
            <a:ext cx="3471047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86050" y="3643314"/>
            <a:ext cx="2786082" cy="8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28"/>
            <a:ext cx="327862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214422"/>
            <a:ext cx="6286544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2643181"/>
            <a:ext cx="6215106" cy="857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57290" y="3786190"/>
            <a:ext cx="6286544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00100" y="714356"/>
            <a:ext cx="1857388" cy="38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28"/>
            <a:ext cx="327862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714356"/>
            <a:ext cx="1857388" cy="38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1285860"/>
            <a:ext cx="6215106" cy="171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00166" y="3571876"/>
            <a:ext cx="6143668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28"/>
            <a:ext cx="327862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857232"/>
            <a:ext cx="1857388" cy="38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1714488"/>
            <a:ext cx="550072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14480" y="3357562"/>
            <a:ext cx="550072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28"/>
            <a:ext cx="327862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785794"/>
            <a:ext cx="1857388" cy="38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10568" y="500042"/>
            <a:ext cx="1009450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1538" y="1428736"/>
            <a:ext cx="3429024" cy="2255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14744" y="3500438"/>
            <a:ext cx="3714776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00364" y="5929330"/>
            <a:ext cx="2271728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28"/>
            <a:ext cx="327862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7857" y="1428736"/>
            <a:ext cx="3589191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0298" y="4429132"/>
            <a:ext cx="2571768" cy="32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0100" y="785794"/>
            <a:ext cx="1857388" cy="38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10568" y="500042"/>
            <a:ext cx="1009450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28"/>
            <a:ext cx="327862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10568" y="500042"/>
            <a:ext cx="1009450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1285860"/>
            <a:ext cx="642942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71604" y="1785926"/>
            <a:ext cx="585791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00166" y="3643314"/>
            <a:ext cx="2500330" cy="11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00231" y="3071810"/>
            <a:ext cx="1994311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00562" y="3714752"/>
            <a:ext cx="2000264" cy="1077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000232" y="4929198"/>
            <a:ext cx="4286281" cy="124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000100" y="785794"/>
            <a:ext cx="1857388" cy="38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28"/>
            <a:ext cx="327862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2480" y="428604"/>
            <a:ext cx="1196587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1285860"/>
            <a:ext cx="642942" cy="392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0100" y="785794"/>
            <a:ext cx="1857388" cy="38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14480" y="1643050"/>
            <a:ext cx="564360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857356" y="3500438"/>
            <a:ext cx="3214710" cy="1888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857356" y="5500701"/>
            <a:ext cx="5143536" cy="785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28"/>
            <a:ext cx="327862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714488"/>
            <a:ext cx="3071834" cy="2720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69518" y="3500438"/>
            <a:ext cx="3945754" cy="2852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42480" y="428604"/>
            <a:ext cx="1196587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43042" y="1285860"/>
            <a:ext cx="642942" cy="392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00100" y="785794"/>
            <a:ext cx="1857388" cy="38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풍요">
  <a:themeElements>
    <a:clrScheme name="풍요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풍요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풍요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39</TotalTime>
  <Words>0</Words>
  <Application>Microsoft Office PowerPoint</Application>
  <PresentationFormat>화면 슬라이드 쇼(4:3)</PresentationFormat>
  <Paragraphs>0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풍요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TitlesOfParts>
  <Company>XP SP3 FINAL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snoopy</dc:creator>
  <cp:lastModifiedBy>snoopy</cp:lastModifiedBy>
  <cp:revision>6</cp:revision>
  <dcterms:created xsi:type="dcterms:W3CDTF">2011-02-03T22:01:54Z</dcterms:created>
  <dcterms:modified xsi:type="dcterms:W3CDTF">2011-02-04T08:56:36Z</dcterms:modified>
</cp:coreProperties>
</file>