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4" r:id="rId3"/>
    <p:sldId id="425" r:id="rId4"/>
    <p:sldId id="426" r:id="rId5"/>
    <p:sldId id="42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Course 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 &amp; 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TAs</a:t>
            </a:r>
            <a:endParaRPr lang="zh-CN" altLang="en-US"/>
          </a:p>
          <a:p>
            <a:pPr marL="0" indent="0">
              <a:buNone/>
            </a:pPr>
            <a:r>
              <a:rPr lang="en-US" altLang="zh-CN" i="1"/>
              <a:t>孙克斌12232432	张昊明12132373</a:t>
            </a:r>
            <a:endParaRPr lang="en-US" altLang="zh-CN" i="1"/>
          </a:p>
          <a:p>
            <a:pPr marL="0" indent="0">
              <a:buNone/>
            </a:pPr>
            <a:r>
              <a:rPr lang="en-US" altLang="zh-CN" i="1"/>
              <a:t>王力爽12332437	吴志宏12332462</a:t>
            </a:r>
            <a:endParaRPr lang="en-US" altLang="zh-CN" i="1"/>
          </a:p>
          <a:p>
            <a:pPr marL="0" indent="0">
              <a:buNone/>
            </a:pPr>
            <a:r>
              <a:rPr lang="en-US" altLang="zh-CN" i="1"/>
              <a:t>汤玉磊12111908	刘思远12010824</a:t>
            </a:r>
            <a:endParaRPr lang="en-US" altLang="zh-CN" i="1"/>
          </a:p>
          <a:p>
            <a:pPr marL="0" indent="0">
              <a:buNone/>
            </a:pPr>
            <a:r>
              <a:rPr lang="en-US" altLang="zh-CN" i="1"/>
              <a:t>王梓航12012016	黎宇杰 12011825</a:t>
            </a:r>
            <a:endParaRPr lang="en-US" altLang="zh-CN" i="1"/>
          </a:p>
          <a:p>
            <a:pPr marL="0" indent="0">
              <a:buNone/>
            </a:pPr>
            <a:r>
              <a:rPr lang="en-US" altLang="zh-CN" i="1"/>
              <a:t>You can send message to TAs by email or ask for contact privately.</a:t>
            </a:r>
            <a:endParaRPr lang="en-US" altLang="zh-CN" i="1"/>
          </a:p>
          <a:p>
            <a:pPr marL="0" indent="0">
              <a:buNone/>
            </a:pPr>
            <a:endParaRPr lang="en-US" altLang="zh-CN" i="1"/>
          </a:p>
          <a:p>
            <a:r>
              <a:rPr lang="en-US" altLang="zh-CN"/>
              <a:t>Lab Teacher </a:t>
            </a:r>
            <a:endParaRPr lang="en-US" altLang="zh-CN"/>
          </a:p>
          <a:p>
            <a:pPr marL="0" indent="0">
              <a:buNone/>
            </a:pPr>
            <a:r>
              <a:t>程然</a:t>
            </a:r>
            <a:r>
              <a:rPr lang="en-US" altLang="zh-CN"/>
              <a:t>(also Lecture teacher, chengr@sustech.edu.cn, </a:t>
            </a:r>
            <a:r>
              <a:rPr lang="en-US" altLang="zh-CN">
                <a:sym typeface="+mn-ea"/>
              </a:rPr>
              <a:t>Office 316, South Tower, CoE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t>王维语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wangwy@mail.sustech.edu.cn,Office 110, South Tower, CoE)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Homework</a:t>
            </a:r>
            <a:r>
              <a:rPr sz="2800"/>
              <a:t>：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15% 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/>
              <a:t>Project</a:t>
            </a:r>
            <a:r>
              <a:rPr sz="2800"/>
              <a:t>（</a:t>
            </a:r>
            <a:r>
              <a:rPr lang="en-US" altLang="zh-CN" sz="2800"/>
              <a:t>totally two</a:t>
            </a:r>
            <a:r>
              <a:rPr sz="2800"/>
              <a:t>）：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25% 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Final Exam</a:t>
            </a:r>
            <a:r>
              <a:rPr sz="2800"/>
              <a:t>：</a:t>
            </a:r>
            <a:endParaRPr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50%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Attendance</a:t>
            </a:r>
            <a:r>
              <a:rPr sz="2800"/>
              <a:t>：</a:t>
            </a:r>
            <a:endParaRPr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10%</a:t>
            </a:r>
            <a:endParaRPr lang="en-US" altLang="zh-CN" sz="280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6285" y="5730240"/>
            <a:ext cx="58953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 NOT PLAGIARIZE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9340" y="3936365"/>
            <a:ext cx="5269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+mj-lt"/>
                <a:cs typeface="+mj-lt"/>
              </a:rPr>
              <a:t>Please read document: </a:t>
            </a:r>
            <a:r>
              <a:rPr lang="zh-CN" altLang="en-US" sz="2400">
                <a:solidFill>
                  <a:srgbClr val="FF0000"/>
                </a:solidFill>
                <a:latin typeface="+mj-lt"/>
                <a:cs typeface="+mj-lt"/>
              </a:rPr>
              <a:t>Regulations on Academic Misconduct in courses for Undergraduate Students .docx</a:t>
            </a:r>
            <a:r>
              <a:rPr lang="en-US" altLang="zh-CN" sz="2400">
                <a:solidFill>
                  <a:srgbClr val="FF0000"/>
                </a:solidFill>
                <a:latin typeface="+mj-lt"/>
                <a:cs typeface="+mj-lt"/>
              </a:rPr>
              <a:t> on Sakai carefully!</a:t>
            </a:r>
            <a:endParaRPr lang="en-US" altLang="zh-CN" sz="2400">
              <a:solidFill>
                <a:srgbClr val="FF0000"/>
              </a:solidFill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Syllabus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9535" y="1313815"/>
            <a:ext cx="5501640" cy="52216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1. Software Installing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</a:t>
            </a:r>
            <a:r>
              <a:rPr lang="en-US" altLang="zh-CN">
                <a:sym typeface="+mn-ea"/>
              </a:rPr>
              <a:t>Database Design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</a:t>
            </a:r>
            <a:r>
              <a:rPr lang="en-US" altLang="zh-CN">
                <a:sym typeface="+mn-ea"/>
              </a:rPr>
              <a:t>Database and File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en-US" altLang="zh-CN">
                <a:sym typeface="+mn-ea"/>
              </a:rPr>
              <a:t>Simple Query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en-US" altLang="zh-CN">
                <a:sym typeface="+mn-ea"/>
              </a:rPr>
              <a:t>Complex Query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 </a:t>
            </a:r>
            <a:r>
              <a:rPr lang="en-US" altLang="zh-CN">
                <a:sym typeface="+mn-ea"/>
              </a:rPr>
              <a:t>Combining Queries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 </a:t>
            </a:r>
            <a:r>
              <a:rPr lang="en-US" altLang="zh-CN">
                <a:sym typeface="+mn-ea"/>
              </a:rPr>
              <a:t>Project I Presentation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8. </a:t>
            </a:r>
            <a:r>
              <a:rPr lang="en-US" altLang="zh-CN">
                <a:sym typeface="+mn-ea"/>
              </a:rPr>
              <a:t>Window 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9. </a:t>
            </a:r>
            <a:r>
              <a:rPr lang="en-US" altLang="zh-CN">
                <a:sym typeface="+mn-ea"/>
              </a:rPr>
              <a:t>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10. </a:t>
            </a:r>
            <a:r>
              <a:rPr lang="en-US" altLang="zh-CN">
                <a:sym typeface="+mn-ea"/>
              </a:rPr>
              <a:t>Trigger</a:t>
            </a:r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89015" y="1313815"/>
            <a:ext cx="5501640" cy="52216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1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. </a:t>
            </a:r>
            <a:r>
              <a:rPr lang="en-US" altLang="zh-CN">
                <a:sym typeface="+mn-ea"/>
              </a:rPr>
              <a:t>Transaction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12. </a:t>
            </a:r>
            <a:r>
              <a:rPr lang="en-US" altLang="zh-CN">
                <a:sym typeface="+mn-ea"/>
              </a:rPr>
              <a:t>Index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13</a:t>
            </a:r>
            <a:r>
              <a:rPr lang="zh-CN" altLang="en-US"/>
              <a:t>. </a:t>
            </a:r>
            <a:r>
              <a:rPr lang="en-US" altLang="zh-CN">
                <a:sym typeface="+mn-ea"/>
              </a:rPr>
              <a:t>Connectiong Pool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4</a:t>
            </a:r>
            <a:r>
              <a:rPr lang="zh-CN" altLang="en-US"/>
              <a:t>. </a:t>
            </a:r>
            <a:r>
              <a:rPr lang="en-US" altLang="zh-CN">
                <a:sym typeface="+mn-ea"/>
              </a:rPr>
              <a:t>Information schema and PG Catalog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5</a:t>
            </a:r>
            <a:r>
              <a:rPr lang="zh-CN" altLang="en-US"/>
              <a:t>. </a:t>
            </a:r>
            <a:r>
              <a:rPr lang="en-US" altLang="zh-CN">
                <a:sym typeface="+mn-ea"/>
              </a:rPr>
              <a:t>Project II Presentation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6</a:t>
            </a:r>
            <a:r>
              <a:rPr lang="zh-CN" altLang="en-US"/>
              <a:t>. </a:t>
            </a:r>
            <a:r>
              <a:rPr lang="en-US" altLang="zh-CN"/>
              <a:t>Project II Presentation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MmFlOTUxZDJmMTBmNTk5OGJhNmI5N2UyYmQyOTQ0YjAifQ=="/>
  <p:tag name="KSO_WPP_MARK_KEY" val="74672f1d-69b1-4592-a986-9f2b8f40062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演示</Application>
  <PresentationFormat>宽屏</PresentationFormat>
  <Paragraphs>53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Course Introduction</vt:lpstr>
      <vt:lpstr>TAs &amp; Me</vt:lpstr>
      <vt:lpstr>Course Intro</vt:lpstr>
      <vt:lpstr>Lab Syllabus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191</cp:revision>
  <dcterms:created xsi:type="dcterms:W3CDTF">2019-06-19T02:08:00Z</dcterms:created>
  <dcterms:modified xsi:type="dcterms:W3CDTF">2023-09-08T08:20:15Z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0C918804B0BF40639BDFF8E4D8809CF3</vt:lpwstr>
  </property>
</Properties>
</file>