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1" d="100"/>
          <a:sy n="101" d="100"/>
        </p:scale>
        <p:origin x="-1816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BE1C-677E-C842-B1C4-5FD8AC77D5D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36A6-7CA9-3B47-A622-81EA53D9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6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BE1C-677E-C842-B1C4-5FD8AC77D5D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36A6-7CA9-3B47-A622-81EA53D9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8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BE1C-677E-C842-B1C4-5FD8AC77D5D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36A6-7CA9-3B47-A622-81EA53D9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6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BE1C-677E-C842-B1C4-5FD8AC77D5D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36A6-7CA9-3B47-A622-81EA53D9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BE1C-677E-C842-B1C4-5FD8AC77D5D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36A6-7CA9-3B47-A622-81EA53D9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BE1C-677E-C842-B1C4-5FD8AC77D5D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36A6-7CA9-3B47-A622-81EA53D9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BE1C-677E-C842-B1C4-5FD8AC77D5D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36A6-7CA9-3B47-A622-81EA53D9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6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BE1C-677E-C842-B1C4-5FD8AC77D5D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36A6-7CA9-3B47-A622-81EA53D9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4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BE1C-677E-C842-B1C4-5FD8AC77D5D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36A6-7CA9-3B47-A622-81EA53D9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6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BE1C-677E-C842-B1C4-5FD8AC77D5D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36A6-7CA9-3B47-A622-81EA53D9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3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BE1C-677E-C842-B1C4-5FD8AC77D5D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36A6-7CA9-3B47-A622-81EA53D9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8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8BE1C-677E-C842-B1C4-5FD8AC77D5D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36A6-7CA9-3B47-A622-81EA53D9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7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ee_2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4724" y="-25146"/>
            <a:ext cx="9934118" cy="99341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8741" y="8912971"/>
            <a:ext cx="1008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Time (MYR)</a:t>
            </a:r>
            <a:endParaRPr lang="en-US" sz="1200" dirty="0">
              <a:latin typeface="Arial"/>
              <a:cs typeface="Arial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-1126747" y="800997"/>
            <a:ext cx="4990055" cy="5215829"/>
            <a:chOff x="-1126747" y="800997"/>
            <a:chExt cx="4990055" cy="5215829"/>
          </a:xfrm>
        </p:grpSpPr>
        <p:pic>
          <p:nvPicPr>
            <p:cNvPr id="25" name="Picture 24" descr="Agaves_rpanda_legend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6642" y="800997"/>
              <a:ext cx="4114800" cy="3200400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233646" y="1264199"/>
              <a:ext cx="2314286" cy="3788595"/>
              <a:chOff x="0" y="-201168"/>
              <a:chExt cx="2314286" cy="378859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0" y="-201168"/>
                <a:ext cx="2314286" cy="3788595"/>
                <a:chOff x="0" y="-201168"/>
                <a:chExt cx="2314286" cy="3788595"/>
              </a:xfrm>
            </p:grpSpPr>
            <p:pic>
              <p:nvPicPr>
                <p:cNvPr id="9" name="Picture 8" descr="Agaves_rpanda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-201168"/>
                  <a:ext cx="2314286" cy="1800000"/>
                </a:xfrm>
                <a:prstGeom prst="rect">
                  <a:avLst/>
                </a:prstGeom>
              </p:spPr>
            </p:pic>
            <p:pic>
              <p:nvPicPr>
                <p:cNvPr id="10" name="Picture 9" descr="Furcrea_rpanda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785839"/>
                  <a:ext cx="2314286" cy="1800000"/>
                </a:xfrm>
                <a:prstGeom prst="rect">
                  <a:avLst/>
                </a:prstGeom>
              </p:spPr>
            </p:pic>
            <p:pic>
              <p:nvPicPr>
                <p:cNvPr id="11" name="Picture 10" descr="Backbone_Agave_Furcrea_rpanda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1787427"/>
                  <a:ext cx="2314286" cy="1800000"/>
                </a:xfrm>
                <a:prstGeom prst="rect">
                  <a:avLst/>
                </a:prstGeom>
              </p:spPr>
            </p:pic>
          </p:grpSp>
          <p:pic>
            <p:nvPicPr>
              <p:cNvPr id="21" name="Picture 20" descr="time_axis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735127"/>
                <a:ext cx="2314286" cy="1800000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1090239" y="4661583"/>
              <a:ext cx="870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/>
                  <a:cs typeface="Arial"/>
                </a:rPr>
                <a:t>Time (MYR)</a:t>
              </a:r>
              <a:endParaRPr lang="en-US" sz="1000" dirty="0"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-223528" y="3077384"/>
              <a:ext cx="11208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/>
                  <a:cs typeface="Arial"/>
                </a:rPr>
                <a:t>Events per MYR</a:t>
              </a:r>
              <a:endParaRPr lang="en-US" sz="1000" dirty="0">
                <a:latin typeface="Arial"/>
                <a:cs typeface="Arial"/>
              </a:endParaRPr>
            </a:p>
          </p:txBody>
        </p:sp>
        <p:pic>
          <p:nvPicPr>
            <p:cNvPr id="23" name="Picture 22" descr="Furcrea_rpanda_legend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1492" y="1826514"/>
              <a:ext cx="4114800" cy="3200400"/>
            </a:xfrm>
            <a:prstGeom prst="rect">
              <a:avLst/>
            </a:prstGeom>
          </p:spPr>
        </p:pic>
        <p:pic>
          <p:nvPicPr>
            <p:cNvPr id="24" name="Picture 23" descr="Backbone_Agave_Furcrea_rpanda_legend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26747" y="2816426"/>
              <a:ext cx="4114800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993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</Words>
  <Application>Microsoft Macintosh PowerPoint</Application>
  <PresentationFormat>Letter Paper (8.5x11 in)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Sanchez</dc:creator>
  <cp:lastModifiedBy>Luna Sanchez</cp:lastModifiedBy>
  <cp:revision>5</cp:revision>
  <dcterms:created xsi:type="dcterms:W3CDTF">2016-12-08T22:29:50Z</dcterms:created>
  <dcterms:modified xsi:type="dcterms:W3CDTF">2016-12-08T23:44:18Z</dcterms:modified>
</cp:coreProperties>
</file>