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058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37"/>
  </p:normalViewPr>
  <p:slideViewPr>
    <p:cSldViewPr snapToGrid="0" snapToObjects="1" showGuides="1">
      <p:cViewPr varScale="1">
        <p:scale>
          <a:sx n="104" d="100"/>
          <a:sy n="104" d="100"/>
        </p:scale>
        <p:origin x="384" y="192"/>
      </p:cViewPr>
      <p:guideLst>
        <p:guide orient="horz" pos="2160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22363"/>
            <a:ext cx="854964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02038"/>
            <a:ext cx="7543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B06C-2D5F-CF45-8A2D-7DE3F734D0B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34AF-9DA7-C948-8262-015A1B1C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7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B06C-2D5F-CF45-8A2D-7DE3F734D0B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34AF-9DA7-C948-8262-015A1B1C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0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5125"/>
            <a:ext cx="21688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65125"/>
            <a:ext cx="638079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B06C-2D5F-CF45-8A2D-7DE3F734D0B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34AF-9DA7-C948-8262-015A1B1C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8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B06C-2D5F-CF45-8A2D-7DE3F734D0B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34AF-9DA7-C948-8262-015A1B1C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1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09740"/>
            <a:ext cx="86753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589465"/>
            <a:ext cx="86753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B06C-2D5F-CF45-8A2D-7DE3F734D0B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34AF-9DA7-C948-8262-015A1B1C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B06C-2D5F-CF45-8A2D-7DE3F734D0B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34AF-9DA7-C948-8262-015A1B1C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127"/>
            <a:ext cx="86753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81163"/>
            <a:ext cx="42551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505075"/>
            <a:ext cx="425517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81163"/>
            <a:ext cx="4276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05075"/>
            <a:ext cx="427613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B06C-2D5F-CF45-8A2D-7DE3F734D0B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34AF-9DA7-C948-8262-015A1B1C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2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B06C-2D5F-CF45-8A2D-7DE3F734D0B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34AF-9DA7-C948-8262-015A1B1C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B06C-2D5F-CF45-8A2D-7DE3F734D0B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34AF-9DA7-C948-8262-015A1B1C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9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87427"/>
            <a:ext cx="50920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B06C-2D5F-CF45-8A2D-7DE3F734D0B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34AF-9DA7-C948-8262-015A1B1C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87427"/>
            <a:ext cx="50920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B06C-2D5F-CF45-8A2D-7DE3F734D0B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34AF-9DA7-C948-8262-015A1B1C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2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65127"/>
            <a:ext cx="86753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825625"/>
            <a:ext cx="8675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3B06C-2D5F-CF45-8A2D-7DE3F734D0B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356352"/>
            <a:ext cx="339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834AF-9DA7-C948-8262-015A1B1C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A0C5E30B-567C-474A-81A4-A13BEC8BA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232" y="37071"/>
            <a:ext cx="3657600" cy="73152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2904FB-3D3A-834F-92E3-3C72BF6E47B1}"/>
              </a:ext>
            </a:extLst>
          </p:cNvPr>
          <p:cNvCxnSpPr/>
          <p:nvPr/>
        </p:nvCxnSpPr>
        <p:spPr>
          <a:xfrm>
            <a:off x="2510628" y="2236573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25E0AF-FCF1-464E-87E9-10BFF1D74E5D}"/>
              </a:ext>
            </a:extLst>
          </p:cNvPr>
          <p:cNvCxnSpPr>
            <a:cxnSpLocks/>
          </p:cNvCxnSpPr>
          <p:nvPr/>
        </p:nvCxnSpPr>
        <p:spPr>
          <a:xfrm flipH="1" flipV="1">
            <a:off x="2497741" y="4588476"/>
            <a:ext cx="1295783" cy="10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3B2C0A27-1C7B-E442-BA5D-0932655A3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394" y="1402492"/>
            <a:ext cx="3657600" cy="3657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5E5EA64-2CCE-8143-BA40-ADC3BD0FC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871" y="2412655"/>
            <a:ext cx="3657600" cy="36576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2777DD-2385-3D48-A09C-F4C40F3288CC}"/>
              </a:ext>
            </a:extLst>
          </p:cNvPr>
          <p:cNvCxnSpPr>
            <a:cxnSpLocks/>
          </p:cNvCxnSpPr>
          <p:nvPr/>
        </p:nvCxnSpPr>
        <p:spPr>
          <a:xfrm flipH="1">
            <a:off x="5765266" y="4737788"/>
            <a:ext cx="11050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28BC39D-3A19-004A-98E2-C5B7028BB535}"/>
              </a:ext>
            </a:extLst>
          </p:cNvPr>
          <p:cNvSpPr txBox="1"/>
          <p:nvPr/>
        </p:nvSpPr>
        <p:spPr>
          <a:xfrm>
            <a:off x="3896663" y="110872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Datelife</a:t>
            </a:r>
            <a:r>
              <a:rPr lang="en-US" b="1" dirty="0"/>
              <a:t> workflows</a:t>
            </a:r>
          </a:p>
        </p:txBody>
      </p:sp>
    </p:spTree>
    <p:extLst>
      <p:ext uri="{BB962C8B-B14F-4D97-AF65-F5344CB8AC3E}">
        <p14:creationId xmlns:p14="http://schemas.microsoft.com/office/powerpoint/2010/main" val="220675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5</cp:revision>
  <cp:lastPrinted>2018-07-16T09:05:06Z</cp:lastPrinted>
  <dcterms:created xsi:type="dcterms:W3CDTF">2018-07-16T07:56:49Z</dcterms:created>
  <dcterms:modified xsi:type="dcterms:W3CDTF">2018-07-16T09:05:09Z</dcterms:modified>
</cp:coreProperties>
</file>