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629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 userDrawn="1">
          <p15:clr>
            <a:srgbClr val="A4A3A4"/>
          </p15:clr>
        </p15:guide>
        <p15:guide id="2" pos="3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07"/>
    <p:restoredTop sz="96327"/>
  </p:normalViewPr>
  <p:slideViewPr>
    <p:cSldViewPr snapToGrid="0" snapToObjects="1" showGuides="1">
      <p:cViewPr>
        <p:scale>
          <a:sx n="150" d="100"/>
          <a:sy n="150" d="100"/>
        </p:scale>
        <p:origin x="1176" y="-2264"/>
      </p:cViewPr>
      <p:guideLst>
        <p:guide orient="horz" pos="4082"/>
        <p:guide pos="30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" y="1346836"/>
            <a:ext cx="5634990" cy="2865120"/>
          </a:xfrm>
        </p:spPr>
        <p:txBody>
          <a:bodyPr anchor="b"/>
          <a:lstStyle>
            <a:lvl1pPr algn="ctr">
              <a:defRPr sz="4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322446"/>
            <a:ext cx="4972050" cy="1986914"/>
          </a:xfrm>
        </p:spPr>
        <p:txBody>
          <a:bodyPr/>
          <a:lstStyle>
            <a:lvl1pPr marL="0" indent="0" algn="ctr">
              <a:buNone/>
              <a:defRPr sz="1740"/>
            </a:lvl1pPr>
            <a:lvl2pPr marL="331470" indent="0" algn="ctr">
              <a:buNone/>
              <a:defRPr sz="1450"/>
            </a:lvl2pPr>
            <a:lvl3pPr marL="662940" indent="0" algn="ctr">
              <a:buNone/>
              <a:defRPr sz="1305"/>
            </a:lvl3pPr>
            <a:lvl4pPr marL="994410" indent="0" algn="ctr">
              <a:buNone/>
              <a:defRPr sz="1160"/>
            </a:lvl4pPr>
            <a:lvl5pPr marL="1325880" indent="0" algn="ctr">
              <a:buNone/>
              <a:defRPr sz="1160"/>
            </a:lvl5pPr>
            <a:lvl6pPr marL="1657350" indent="0" algn="ctr">
              <a:buNone/>
              <a:defRPr sz="1160"/>
            </a:lvl6pPr>
            <a:lvl7pPr marL="1988820" indent="0" algn="ctr">
              <a:buNone/>
              <a:defRPr sz="1160"/>
            </a:lvl7pPr>
            <a:lvl8pPr marL="2320290" indent="0" algn="ctr">
              <a:buNone/>
              <a:defRPr sz="1160"/>
            </a:lvl8pPr>
            <a:lvl9pPr marL="2651760" indent="0" algn="ctr">
              <a:buNone/>
              <a:defRPr sz="1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4165" y="438150"/>
            <a:ext cx="142946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771" y="438150"/>
            <a:ext cx="4205526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19" y="2051688"/>
            <a:ext cx="5717858" cy="3423284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19" y="5507358"/>
            <a:ext cx="5717858" cy="1800224"/>
          </a:xfrm>
        </p:spPr>
        <p:txBody>
          <a:bodyPr/>
          <a:lstStyle>
            <a:lvl1pPr marL="0" indent="0">
              <a:buNone/>
              <a:defRPr sz="1740">
                <a:solidFill>
                  <a:schemeClr val="tx1"/>
                </a:solidFill>
              </a:defRPr>
            </a:lvl1pPr>
            <a:lvl2pPr marL="331470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2pPr>
            <a:lvl3pPr marL="662940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3pPr>
            <a:lvl4pPr marL="99441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4pPr>
            <a:lvl5pPr marL="132588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5pPr>
            <a:lvl6pPr marL="165735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6pPr>
            <a:lvl7pPr marL="198882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7pPr>
            <a:lvl8pPr marL="232029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8pPr>
            <a:lvl9pPr marL="265176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771" y="2190750"/>
            <a:ext cx="2817495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134" y="2190750"/>
            <a:ext cx="2817495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4" y="438152"/>
            <a:ext cx="5717858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35" y="2017396"/>
            <a:ext cx="2804547" cy="988694"/>
          </a:xfrm>
        </p:spPr>
        <p:txBody>
          <a:bodyPr anchor="b"/>
          <a:lstStyle>
            <a:lvl1pPr marL="0" indent="0">
              <a:buNone/>
              <a:defRPr sz="1740" b="1"/>
            </a:lvl1pPr>
            <a:lvl2pPr marL="331470" indent="0">
              <a:buNone/>
              <a:defRPr sz="1450" b="1"/>
            </a:lvl2pPr>
            <a:lvl3pPr marL="662940" indent="0">
              <a:buNone/>
              <a:defRPr sz="1305" b="1"/>
            </a:lvl3pPr>
            <a:lvl4pPr marL="994410" indent="0">
              <a:buNone/>
              <a:defRPr sz="1160" b="1"/>
            </a:lvl4pPr>
            <a:lvl5pPr marL="1325880" indent="0">
              <a:buNone/>
              <a:defRPr sz="1160" b="1"/>
            </a:lvl5pPr>
            <a:lvl6pPr marL="1657350" indent="0">
              <a:buNone/>
              <a:defRPr sz="1160" b="1"/>
            </a:lvl6pPr>
            <a:lvl7pPr marL="1988820" indent="0">
              <a:buNone/>
              <a:defRPr sz="1160" b="1"/>
            </a:lvl7pPr>
            <a:lvl8pPr marL="2320290" indent="0">
              <a:buNone/>
              <a:defRPr sz="1160" b="1"/>
            </a:lvl8pPr>
            <a:lvl9pPr marL="2651760" indent="0">
              <a:buNone/>
              <a:defRPr sz="1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35" y="3006090"/>
            <a:ext cx="280454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6134" y="2017396"/>
            <a:ext cx="2818358" cy="988694"/>
          </a:xfrm>
        </p:spPr>
        <p:txBody>
          <a:bodyPr anchor="b"/>
          <a:lstStyle>
            <a:lvl1pPr marL="0" indent="0">
              <a:buNone/>
              <a:defRPr sz="1740" b="1"/>
            </a:lvl1pPr>
            <a:lvl2pPr marL="331470" indent="0">
              <a:buNone/>
              <a:defRPr sz="1450" b="1"/>
            </a:lvl2pPr>
            <a:lvl3pPr marL="662940" indent="0">
              <a:buNone/>
              <a:defRPr sz="1305" b="1"/>
            </a:lvl3pPr>
            <a:lvl4pPr marL="994410" indent="0">
              <a:buNone/>
              <a:defRPr sz="1160" b="1"/>
            </a:lvl4pPr>
            <a:lvl5pPr marL="1325880" indent="0">
              <a:buNone/>
              <a:defRPr sz="1160" b="1"/>
            </a:lvl5pPr>
            <a:lvl6pPr marL="1657350" indent="0">
              <a:buNone/>
              <a:defRPr sz="1160" b="1"/>
            </a:lvl6pPr>
            <a:lvl7pPr marL="1988820" indent="0">
              <a:buNone/>
              <a:defRPr sz="1160" b="1"/>
            </a:lvl7pPr>
            <a:lvl8pPr marL="2320290" indent="0">
              <a:buNone/>
              <a:defRPr sz="1160" b="1"/>
            </a:lvl8pPr>
            <a:lvl9pPr marL="2651760" indent="0">
              <a:buNone/>
              <a:defRPr sz="1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6134" y="3006090"/>
            <a:ext cx="281835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548640"/>
            <a:ext cx="2138154" cy="1920240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358" y="1184912"/>
            <a:ext cx="3356134" cy="5848350"/>
          </a:xfrm>
        </p:spPr>
        <p:txBody>
          <a:bodyPr/>
          <a:lstStyle>
            <a:lvl1pPr>
              <a:defRPr sz="2320"/>
            </a:lvl1pPr>
            <a:lvl2pPr>
              <a:defRPr sz="2030"/>
            </a:lvl2pPr>
            <a:lvl3pPr>
              <a:defRPr sz="1740"/>
            </a:lvl3pPr>
            <a:lvl4pPr>
              <a:defRPr sz="1450"/>
            </a:lvl4pPr>
            <a:lvl5pPr>
              <a:defRPr sz="1450"/>
            </a:lvl5pPr>
            <a:lvl6pPr>
              <a:defRPr sz="1450"/>
            </a:lvl6pPr>
            <a:lvl7pPr>
              <a:defRPr sz="1450"/>
            </a:lvl7pPr>
            <a:lvl8pPr>
              <a:defRPr sz="1450"/>
            </a:lvl8pPr>
            <a:lvl9pPr>
              <a:defRPr sz="1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2468880"/>
            <a:ext cx="2138154" cy="4573906"/>
          </a:xfrm>
        </p:spPr>
        <p:txBody>
          <a:bodyPr/>
          <a:lstStyle>
            <a:lvl1pPr marL="0" indent="0">
              <a:buNone/>
              <a:defRPr sz="1160"/>
            </a:lvl1pPr>
            <a:lvl2pPr marL="331470" indent="0">
              <a:buNone/>
              <a:defRPr sz="1015"/>
            </a:lvl2pPr>
            <a:lvl3pPr marL="662940" indent="0">
              <a:buNone/>
              <a:defRPr sz="870"/>
            </a:lvl3pPr>
            <a:lvl4pPr marL="994410" indent="0">
              <a:buNone/>
              <a:defRPr sz="725"/>
            </a:lvl4pPr>
            <a:lvl5pPr marL="1325880" indent="0">
              <a:buNone/>
              <a:defRPr sz="725"/>
            </a:lvl5pPr>
            <a:lvl6pPr marL="1657350" indent="0">
              <a:buNone/>
              <a:defRPr sz="725"/>
            </a:lvl6pPr>
            <a:lvl7pPr marL="1988820" indent="0">
              <a:buNone/>
              <a:defRPr sz="725"/>
            </a:lvl7pPr>
            <a:lvl8pPr marL="2320290" indent="0">
              <a:buNone/>
              <a:defRPr sz="725"/>
            </a:lvl8pPr>
            <a:lvl9pPr marL="2651760" indent="0">
              <a:buNone/>
              <a:defRPr sz="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548640"/>
            <a:ext cx="2138154" cy="1920240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8358" y="1184912"/>
            <a:ext cx="3356134" cy="5848350"/>
          </a:xfrm>
        </p:spPr>
        <p:txBody>
          <a:bodyPr anchor="t"/>
          <a:lstStyle>
            <a:lvl1pPr marL="0" indent="0">
              <a:buNone/>
              <a:defRPr sz="2320"/>
            </a:lvl1pPr>
            <a:lvl2pPr marL="331470" indent="0">
              <a:buNone/>
              <a:defRPr sz="2030"/>
            </a:lvl2pPr>
            <a:lvl3pPr marL="662940" indent="0">
              <a:buNone/>
              <a:defRPr sz="1740"/>
            </a:lvl3pPr>
            <a:lvl4pPr marL="994410" indent="0">
              <a:buNone/>
              <a:defRPr sz="1450"/>
            </a:lvl4pPr>
            <a:lvl5pPr marL="1325880" indent="0">
              <a:buNone/>
              <a:defRPr sz="1450"/>
            </a:lvl5pPr>
            <a:lvl6pPr marL="1657350" indent="0">
              <a:buNone/>
              <a:defRPr sz="1450"/>
            </a:lvl6pPr>
            <a:lvl7pPr marL="1988820" indent="0">
              <a:buNone/>
              <a:defRPr sz="1450"/>
            </a:lvl7pPr>
            <a:lvl8pPr marL="2320290" indent="0">
              <a:buNone/>
              <a:defRPr sz="1450"/>
            </a:lvl8pPr>
            <a:lvl9pPr marL="2651760" indent="0">
              <a:buNone/>
              <a:defRPr sz="1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2468880"/>
            <a:ext cx="2138154" cy="4573906"/>
          </a:xfrm>
        </p:spPr>
        <p:txBody>
          <a:bodyPr/>
          <a:lstStyle>
            <a:lvl1pPr marL="0" indent="0">
              <a:buNone/>
              <a:defRPr sz="1160"/>
            </a:lvl1pPr>
            <a:lvl2pPr marL="331470" indent="0">
              <a:buNone/>
              <a:defRPr sz="1015"/>
            </a:lvl2pPr>
            <a:lvl3pPr marL="662940" indent="0">
              <a:buNone/>
              <a:defRPr sz="870"/>
            </a:lvl3pPr>
            <a:lvl4pPr marL="994410" indent="0">
              <a:buNone/>
              <a:defRPr sz="725"/>
            </a:lvl4pPr>
            <a:lvl5pPr marL="1325880" indent="0">
              <a:buNone/>
              <a:defRPr sz="725"/>
            </a:lvl5pPr>
            <a:lvl6pPr marL="1657350" indent="0">
              <a:buNone/>
              <a:defRPr sz="725"/>
            </a:lvl6pPr>
            <a:lvl7pPr marL="1988820" indent="0">
              <a:buNone/>
              <a:defRPr sz="725"/>
            </a:lvl7pPr>
            <a:lvl8pPr marL="2320290" indent="0">
              <a:buNone/>
              <a:defRPr sz="725"/>
            </a:lvl8pPr>
            <a:lvl9pPr marL="2651760" indent="0">
              <a:buNone/>
              <a:defRPr sz="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771" y="438152"/>
            <a:ext cx="5717858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771" y="2190750"/>
            <a:ext cx="5717858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771" y="7627622"/>
            <a:ext cx="149161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468D-0533-8849-987E-F3D35C776C03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989" y="7627622"/>
            <a:ext cx="2237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2014" y="7627622"/>
            <a:ext cx="149161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62940" rtl="0" eaLnBrk="1" latinLnBrk="0" hangingPunct="1">
        <a:lnSpc>
          <a:spcPct val="90000"/>
        </a:lnSpc>
        <a:spcBef>
          <a:spcPct val="0"/>
        </a:spcBef>
        <a:buNone/>
        <a:defRPr sz="31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35" indent="-165735" algn="l" defTabSz="66294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030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6014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4pPr>
      <a:lvl5pPr marL="149161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5pPr>
      <a:lvl6pPr marL="182308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6pPr>
      <a:lvl7pPr marL="215455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8pPr>
      <a:lvl9pPr marL="2817495" indent="-165735" algn="l" defTabSz="66294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3147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2pPr>
      <a:lvl3pPr marL="66294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3pPr>
      <a:lvl4pPr marL="99441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5pPr>
      <a:lvl6pPr marL="165735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6pPr>
      <a:lvl7pPr marL="198882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7pPr>
      <a:lvl8pPr marL="232029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algn="l" defTabSz="662940" rtl="0" eaLnBrk="1" latinLnBrk="0" hangingPunct="1">
        <a:defRPr sz="13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352157C-9F4C-DC02-4239-5628D3689CB7}"/>
              </a:ext>
            </a:extLst>
          </p:cNvPr>
          <p:cNvGrpSpPr/>
          <p:nvPr/>
        </p:nvGrpSpPr>
        <p:grpSpPr>
          <a:xfrm>
            <a:off x="4747093" y="2168350"/>
            <a:ext cx="2037818" cy="1810203"/>
            <a:chOff x="253733" y="253997"/>
            <a:chExt cx="2037818" cy="181020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9E9045-99B0-5BEA-F0BA-1BE0A476AC53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421199-57B8-B8BA-F587-6DD648554AF5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87459D-6D5B-D8D6-FC73-B1428FCBD90E}"/>
              </a:ext>
            </a:extLst>
          </p:cNvPr>
          <p:cNvGrpSpPr/>
          <p:nvPr/>
        </p:nvGrpSpPr>
        <p:grpSpPr>
          <a:xfrm>
            <a:off x="2476239" y="2184392"/>
            <a:ext cx="2037818" cy="1810203"/>
            <a:chOff x="253733" y="253997"/>
            <a:chExt cx="2037818" cy="181020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0CB491-FCD5-A235-6DBB-E69E89993BF7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AAC1B8-00A7-C720-779A-FDFA14E4ADF9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BE15DC-9A97-9D94-3294-51AE63A1ABD5}"/>
              </a:ext>
            </a:extLst>
          </p:cNvPr>
          <p:cNvGrpSpPr/>
          <p:nvPr/>
        </p:nvGrpSpPr>
        <p:grpSpPr>
          <a:xfrm>
            <a:off x="-40660" y="2184394"/>
            <a:ext cx="2285643" cy="1810203"/>
            <a:chOff x="5908" y="253997"/>
            <a:chExt cx="2285643" cy="181020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5CD5CD-07F0-D0A9-4F60-AB21DE18F03F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615E52-ADEA-FB77-9CEB-13922EFFD851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A60B39-D457-B2DB-B5A9-8EA37E9D5244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93B7CB4-E905-12F9-3D45-CAAB17D79844}"/>
              </a:ext>
            </a:extLst>
          </p:cNvPr>
          <p:cNvGrpSpPr/>
          <p:nvPr/>
        </p:nvGrpSpPr>
        <p:grpSpPr>
          <a:xfrm>
            <a:off x="4764025" y="4183420"/>
            <a:ext cx="2037818" cy="1810203"/>
            <a:chOff x="253733" y="253997"/>
            <a:chExt cx="2037818" cy="18102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101A6-5D84-EAAB-70B7-2CF00E669AB2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78D706-D8F7-9F3B-1F54-A119BF76B5A4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BA5178-FCE1-1930-C555-2FFBD3665683}"/>
              </a:ext>
            </a:extLst>
          </p:cNvPr>
          <p:cNvGrpSpPr/>
          <p:nvPr/>
        </p:nvGrpSpPr>
        <p:grpSpPr>
          <a:xfrm>
            <a:off x="2493171" y="4199461"/>
            <a:ext cx="2037818" cy="1801736"/>
            <a:chOff x="253733" y="253997"/>
            <a:chExt cx="2037818" cy="180173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B30677-9151-5390-E4E0-9AC90CBE95A7}"/>
                </a:ext>
              </a:extLst>
            </p:cNvPr>
            <p:cNvSpPr txBox="1"/>
            <p:nvPr/>
          </p:nvSpPr>
          <p:spPr>
            <a:xfrm>
              <a:off x="436929" y="1840289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48471A-2C9D-E304-BCDC-2598085A40FF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13B3F6-5CB1-0835-81E4-E4C7CBB9672E}"/>
              </a:ext>
            </a:extLst>
          </p:cNvPr>
          <p:cNvGrpSpPr/>
          <p:nvPr/>
        </p:nvGrpSpPr>
        <p:grpSpPr>
          <a:xfrm>
            <a:off x="-23728" y="4199464"/>
            <a:ext cx="2285643" cy="1810203"/>
            <a:chOff x="5908" y="253997"/>
            <a:chExt cx="2285643" cy="181020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894CB9-8BDB-B773-5673-A1C12B6B56EF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0DFA50-6F09-0B34-DFF0-02980839E63E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3C137A-0E51-6AE3-A358-935610F134ED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6C78A24-9342-26F3-FF75-92E858A20863}"/>
              </a:ext>
            </a:extLst>
          </p:cNvPr>
          <p:cNvGrpSpPr/>
          <p:nvPr/>
        </p:nvGrpSpPr>
        <p:grpSpPr>
          <a:xfrm>
            <a:off x="4755556" y="6190022"/>
            <a:ext cx="2037818" cy="2049971"/>
            <a:chOff x="253733" y="253997"/>
            <a:chExt cx="2037818" cy="204997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F443F8-462F-2FB0-845E-43B9B2663DC7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C125F4-E67F-0891-B95F-5CA50045DC96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45BBEF-CDF9-A356-3DC5-AA179B30CBAF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2D9B990-BAC7-D95F-DCC7-E8F49E738052}"/>
              </a:ext>
            </a:extLst>
          </p:cNvPr>
          <p:cNvGrpSpPr/>
          <p:nvPr/>
        </p:nvGrpSpPr>
        <p:grpSpPr>
          <a:xfrm>
            <a:off x="2484702" y="6206064"/>
            <a:ext cx="2037818" cy="2049971"/>
            <a:chOff x="253733" y="253997"/>
            <a:chExt cx="2037818" cy="204997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C9DF94C-5278-013A-E960-67760E36BEC3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9BBCF09-CBDC-8425-7174-B00331C7BFD0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7B2649-78C7-970A-9DDE-D7B5CEF58510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01C17A7-9CAA-B096-DE17-2EA004C5BCBE}"/>
              </a:ext>
            </a:extLst>
          </p:cNvPr>
          <p:cNvGrpSpPr/>
          <p:nvPr/>
        </p:nvGrpSpPr>
        <p:grpSpPr>
          <a:xfrm>
            <a:off x="-32197" y="6206066"/>
            <a:ext cx="2285643" cy="2049971"/>
            <a:chOff x="5908" y="253997"/>
            <a:chExt cx="2285643" cy="204997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79226B-1116-9AAA-62B2-6C33076DCD3F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915B9C-16DE-8868-4A77-97C190683C5A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B9F503-FFDA-638E-251E-2DC7FE396BC6}"/>
                </a:ext>
              </a:extLst>
            </p:cNvPr>
            <p:cNvSpPr txBox="1"/>
            <p:nvPr/>
          </p:nvSpPr>
          <p:spPr>
            <a:xfrm>
              <a:off x="447541" y="1965414"/>
              <a:ext cx="1660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Original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932062-9A96-B9C0-D50F-D806B7DAA7E3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B63B7E-2E8F-83F1-CB7C-3821AC11356A}"/>
              </a:ext>
            </a:extLst>
          </p:cNvPr>
          <p:cNvGrpSpPr/>
          <p:nvPr/>
        </p:nvGrpSpPr>
        <p:grpSpPr>
          <a:xfrm>
            <a:off x="4764029" y="153287"/>
            <a:ext cx="2037818" cy="1810203"/>
            <a:chOff x="253733" y="253997"/>
            <a:chExt cx="2037818" cy="181020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F5C023-6FBA-D73D-411E-45C2236F519C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3CDA25-21E3-C08A-649E-9478D1213F0B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F07CBE-2222-E7CC-BBDB-E792752E63C9}"/>
              </a:ext>
            </a:extLst>
          </p:cNvPr>
          <p:cNvGrpSpPr/>
          <p:nvPr/>
        </p:nvGrpSpPr>
        <p:grpSpPr>
          <a:xfrm>
            <a:off x="2493175" y="169329"/>
            <a:ext cx="2037818" cy="1810203"/>
            <a:chOff x="253733" y="253997"/>
            <a:chExt cx="2037818" cy="181020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3546ED-20EF-9C91-5646-5E90C13AF9B1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C66074-8074-3953-F9F7-56600C2B3AFB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EE02570-51E4-5D42-8211-2D04D6EE3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5" b="16941"/>
          <a:stretch/>
        </p:blipFill>
        <p:spPr>
          <a:xfrm>
            <a:off x="2639301" y="-87732"/>
            <a:ext cx="1914311" cy="1917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0E6B1-A45E-2447-87AA-286D39C7F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4" b="16941"/>
          <a:stretch/>
        </p:blipFill>
        <p:spPr>
          <a:xfrm>
            <a:off x="4867015" y="-87733"/>
            <a:ext cx="1952886" cy="1917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AE727-61B7-054E-AE2D-06A8A78900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1" b="16941"/>
          <a:stretch/>
        </p:blipFill>
        <p:spPr>
          <a:xfrm>
            <a:off x="325968" y="1913632"/>
            <a:ext cx="1958506" cy="1917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0889B6-79ED-D443-95A9-CBB9E86CBF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75" b="16941"/>
          <a:stretch/>
        </p:blipFill>
        <p:spPr>
          <a:xfrm>
            <a:off x="2633681" y="1913631"/>
            <a:ext cx="1914311" cy="19174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5C8CF-DE96-C946-9AB8-D1C6C70089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161" b="16941"/>
          <a:stretch/>
        </p:blipFill>
        <p:spPr>
          <a:xfrm>
            <a:off x="4861117" y="1913633"/>
            <a:ext cx="1958506" cy="1917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96C1F9-E059-5C40-8D3B-BD8200AAAB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29" b="16124"/>
          <a:stretch/>
        </p:blipFill>
        <p:spPr>
          <a:xfrm>
            <a:off x="407297" y="3956567"/>
            <a:ext cx="1871556" cy="1917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6EAB2-DF70-5B43-9A01-E3F1440898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724" b="16567"/>
          <a:stretch/>
        </p:blipFill>
        <p:spPr>
          <a:xfrm>
            <a:off x="2633681" y="3947938"/>
            <a:ext cx="1922423" cy="19260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DAB01-6420-7C47-A27E-1F3AFB9FA8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904" b="15747"/>
          <a:stretch/>
        </p:blipFill>
        <p:spPr>
          <a:xfrm>
            <a:off x="4880548" y="3956564"/>
            <a:ext cx="1922423" cy="19260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83705C-88CC-1B4C-88EF-754F3D3BB7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147" b="16124"/>
          <a:stretch/>
        </p:blipFill>
        <p:spPr>
          <a:xfrm>
            <a:off x="407298" y="5959513"/>
            <a:ext cx="1894039" cy="19174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49A180-7112-DA46-84C2-772F53A0D6D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594" b="16567"/>
          <a:stretch/>
        </p:blipFill>
        <p:spPr>
          <a:xfrm>
            <a:off x="2633681" y="5945659"/>
            <a:ext cx="1925411" cy="192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B72C14-9C74-FD46-A6A7-DEA527A4199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161" b="16567"/>
          <a:stretch/>
        </p:blipFill>
        <p:spPr>
          <a:xfrm>
            <a:off x="4858197" y="5945492"/>
            <a:ext cx="1958506" cy="1926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52FE8-6F1D-609F-164B-1B3F6B49DFC4}"/>
              </a:ext>
            </a:extLst>
          </p:cNvPr>
          <p:cNvSpPr txBox="1"/>
          <p:nvPr/>
        </p:nvSpPr>
        <p:spPr>
          <a:xfrm>
            <a:off x="598764" y="20706"/>
            <a:ext cx="1295547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Barker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30C77-6784-6EF2-B212-6E6646865C13}"/>
              </a:ext>
            </a:extLst>
          </p:cNvPr>
          <p:cNvSpPr txBox="1"/>
          <p:nvPr/>
        </p:nvSpPr>
        <p:spPr>
          <a:xfrm>
            <a:off x="2713289" y="20706"/>
            <a:ext cx="1646363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Barker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ED06B-5478-9929-E840-787613FC2418}"/>
              </a:ext>
            </a:extLst>
          </p:cNvPr>
          <p:cNvSpPr txBox="1"/>
          <p:nvPr/>
        </p:nvSpPr>
        <p:spPr>
          <a:xfrm>
            <a:off x="4962644" y="20706"/>
            <a:ext cx="1646363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Burns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355E4-886C-F78D-688D-BFE60CCAD783}"/>
              </a:ext>
            </a:extLst>
          </p:cNvPr>
          <p:cNvSpPr txBox="1"/>
          <p:nvPr/>
        </p:nvSpPr>
        <p:spPr>
          <a:xfrm>
            <a:off x="442827" y="2020778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Gibb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4FC92-7CC7-3E60-55AB-718A6E3A9570}"/>
              </a:ext>
            </a:extLst>
          </p:cNvPr>
          <p:cNvSpPr txBox="1"/>
          <p:nvPr/>
        </p:nvSpPr>
        <p:spPr>
          <a:xfrm>
            <a:off x="2713834" y="2020778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Hedges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6EB8A-4D10-4D8D-0E94-E3E1DF8673A9}"/>
              </a:ext>
            </a:extLst>
          </p:cNvPr>
          <p:cNvSpPr txBox="1"/>
          <p:nvPr/>
        </p:nvSpPr>
        <p:spPr>
          <a:xfrm>
            <a:off x="4977151" y="2020778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Hooper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C5B61-9DE6-3D05-02A4-701893EC2ECA}"/>
              </a:ext>
            </a:extLst>
          </p:cNvPr>
          <p:cNvSpPr txBox="1"/>
          <p:nvPr/>
        </p:nvSpPr>
        <p:spPr>
          <a:xfrm>
            <a:off x="451295" y="4061243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Helvetica" pitchFamily="2" charset="0"/>
                <a:cs typeface="Times New Roman" panose="02020603050405020304" pitchFamily="18" charset="0"/>
              </a:rPr>
              <a:t>Jetz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C2884-9C69-BA6B-559C-BEB986616DD7}"/>
              </a:ext>
            </a:extLst>
          </p:cNvPr>
          <p:cNvSpPr txBox="1"/>
          <p:nvPr/>
        </p:nvSpPr>
        <p:spPr>
          <a:xfrm>
            <a:off x="2722302" y="4052776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Kimball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3187D-8B0E-0429-7BED-A58E596BE6A7}"/>
              </a:ext>
            </a:extLst>
          </p:cNvPr>
          <p:cNvSpPr txBox="1"/>
          <p:nvPr/>
        </p:nvSpPr>
        <p:spPr>
          <a:xfrm>
            <a:off x="4977154" y="4061243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Oliveros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B3106C-C1F1-690B-FB99-B5F772AF4532}"/>
              </a:ext>
            </a:extLst>
          </p:cNvPr>
          <p:cNvSpPr txBox="1"/>
          <p:nvPr/>
        </p:nvSpPr>
        <p:spPr>
          <a:xfrm>
            <a:off x="4977153" y="6050915"/>
            <a:ext cx="1627274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Uyeda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2017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1A73D6-C665-AA77-C2AB-BF14A566001C}"/>
              </a:ext>
            </a:extLst>
          </p:cNvPr>
          <p:cNvGrpSpPr/>
          <p:nvPr/>
        </p:nvGrpSpPr>
        <p:grpSpPr>
          <a:xfrm>
            <a:off x="-23724" y="169331"/>
            <a:ext cx="2285643" cy="1810203"/>
            <a:chOff x="5908" y="253997"/>
            <a:chExt cx="2285643" cy="18102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9DBB88-4245-8574-A8F1-8D771CB9FDF7}"/>
                </a:ext>
              </a:extLst>
            </p:cNvPr>
            <p:cNvSpPr txBox="1"/>
            <p:nvPr/>
          </p:nvSpPr>
          <p:spPr>
            <a:xfrm>
              <a:off x="436929" y="1848756"/>
              <a:ext cx="1854622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40       30         20        10         0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9D8775-3DCA-DD80-40A6-997A1A9F8D1D}"/>
                </a:ext>
              </a:extLst>
            </p:cNvPr>
            <p:cNvSpPr txBox="1"/>
            <p:nvPr/>
          </p:nvSpPr>
          <p:spPr>
            <a:xfrm rot="16200000">
              <a:off x="-417480" y="925210"/>
              <a:ext cx="1557869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40      30       20      10        0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E6BC5D-EDE3-9FDF-4CCC-C2AD88F3A671}"/>
                </a:ext>
              </a:extLst>
            </p:cNvPr>
            <p:cNvSpPr txBox="1"/>
            <p:nvPr/>
          </p:nvSpPr>
          <p:spPr>
            <a:xfrm rot="16200000">
              <a:off x="-562929" y="932900"/>
              <a:ext cx="14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Cross validated node ages</a:t>
              </a:r>
            </a:p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Time (Ma)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8673E23-AC82-6901-BE6C-A73D89DD870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5404" t="12981" b="16939"/>
          <a:stretch/>
        </p:blipFill>
        <p:spPr>
          <a:xfrm>
            <a:off x="325968" y="211904"/>
            <a:ext cx="1952886" cy="1617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D5BB2-5031-3002-C702-5C06702FB420}"/>
              </a:ext>
            </a:extLst>
          </p:cNvPr>
          <p:cNvSpPr txBox="1"/>
          <p:nvPr/>
        </p:nvSpPr>
        <p:spPr>
          <a:xfrm>
            <a:off x="164329" y="10995"/>
            <a:ext cx="5039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a)                                                  b)       			                    c)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AEDAA-9764-9AEE-51AF-4B0AED4AF1D9}"/>
              </a:ext>
            </a:extLst>
          </p:cNvPr>
          <p:cNvSpPr txBox="1"/>
          <p:nvPr/>
        </p:nvSpPr>
        <p:spPr>
          <a:xfrm>
            <a:off x="164330" y="2009124"/>
            <a:ext cx="495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d)                                                  e)       			                    f)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0D73DF-2FC9-E85E-1366-B17F9DAC37E9}"/>
              </a:ext>
            </a:extLst>
          </p:cNvPr>
          <p:cNvSpPr txBox="1"/>
          <p:nvPr/>
        </p:nvSpPr>
        <p:spPr>
          <a:xfrm>
            <a:off x="180231" y="4049928"/>
            <a:ext cx="495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g)                                                  h)       			                    </a:t>
            </a:r>
            <a:r>
              <a:rPr lang="en-US" sz="1200" dirty="0" err="1">
                <a:latin typeface="Helvetica" pitchFamily="2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5E790F-D748-57B8-A0D8-06FDCAF0EE64}"/>
              </a:ext>
            </a:extLst>
          </p:cNvPr>
          <p:cNvSpPr txBox="1"/>
          <p:nvPr/>
        </p:nvSpPr>
        <p:spPr>
          <a:xfrm>
            <a:off x="239495" y="6048066"/>
            <a:ext cx="4958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j)                                                  k)       			                    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B35C6-4E7B-1DEF-3575-7B081FB6B2F6}"/>
              </a:ext>
            </a:extLst>
          </p:cNvPr>
          <p:cNvSpPr txBox="1"/>
          <p:nvPr/>
        </p:nvSpPr>
        <p:spPr>
          <a:xfrm>
            <a:off x="451294" y="6067849"/>
            <a:ext cx="1653746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Price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D578D-DB7C-EF82-EE75-ECE50ADAEC67}"/>
              </a:ext>
            </a:extLst>
          </p:cNvPr>
          <p:cNvSpPr txBox="1"/>
          <p:nvPr/>
        </p:nvSpPr>
        <p:spPr>
          <a:xfrm>
            <a:off x="2722301" y="6050915"/>
            <a:ext cx="1637350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Roquet </a:t>
            </a:r>
            <a:r>
              <a:rPr lang="en-US" sz="1100" i="1" dirty="0">
                <a:latin typeface="Helvetica" pitchFamily="2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Helvetica" pitchFamily="2" charset="0"/>
                <a:cs typeface="Times New Roman" panose="02020603050405020304" pitchFamily="18" charset="0"/>
              </a:rPr>
              <a:t>. 2014</a:t>
            </a:r>
          </a:p>
        </p:txBody>
      </p:sp>
    </p:spTree>
    <p:extLst>
      <p:ext uri="{BB962C8B-B14F-4D97-AF65-F5344CB8AC3E}">
        <p14:creationId xmlns:p14="http://schemas.microsoft.com/office/powerpoint/2010/main" val="4824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648</TotalTime>
  <Words>273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8</cp:revision>
  <dcterms:created xsi:type="dcterms:W3CDTF">2022-04-08T06:40:22Z</dcterms:created>
  <dcterms:modified xsi:type="dcterms:W3CDTF">2023-11-08T02:01:55Z</dcterms:modified>
</cp:coreProperties>
</file>