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07"/>
    <p:restoredTop sz="96327"/>
  </p:normalViewPr>
  <p:slideViewPr>
    <p:cSldViewPr snapToGrid="0" snapToObjects="1" showGuides="1">
      <p:cViewPr>
        <p:scale>
          <a:sx n="150" d="100"/>
          <a:sy n="150" d="100"/>
        </p:scale>
        <p:origin x="1064" y="152"/>
      </p:cViewPr>
      <p:guideLst>
        <p:guide orient="horz" pos="4536"/>
        <p:guide pos="3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352157C-9F4C-DC02-4239-5628D3689CB7}"/>
              </a:ext>
            </a:extLst>
          </p:cNvPr>
          <p:cNvGrpSpPr/>
          <p:nvPr/>
        </p:nvGrpSpPr>
        <p:grpSpPr>
          <a:xfrm>
            <a:off x="4528900" y="2532426"/>
            <a:ext cx="2285643" cy="2049971"/>
            <a:chOff x="5908" y="253997"/>
            <a:chExt cx="2285643" cy="204997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9E9045-99B0-5BEA-F0BA-1BE0A476AC53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421199-57B8-B8BA-F587-6DD648554AF5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AFE729-5F40-26F0-D368-EC0A570C65F2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09E303-1AB3-0175-73B1-CA1A6D8A384D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87459D-6D5B-D8D6-FC73-B1428FCBD90E}"/>
              </a:ext>
            </a:extLst>
          </p:cNvPr>
          <p:cNvGrpSpPr/>
          <p:nvPr/>
        </p:nvGrpSpPr>
        <p:grpSpPr>
          <a:xfrm>
            <a:off x="2258046" y="2548468"/>
            <a:ext cx="2285643" cy="2049971"/>
            <a:chOff x="5908" y="253997"/>
            <a:chExt cx="2285643" cy="204997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0CB491-FCD5-A235-6DBB-E69E89993BF7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AAC1B8-00A7-C720-779A-FDFA14E4ADF9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4B7444-DBEB-9E85-B871-1354BF15F253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81950C-65E1-F81C-FE78-C721378B37B0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BE15DC-9A97-9D94-3294-51AE63A1ABD5}"/>
              </a:ext>
            </a:extLst>
          </p:cNvPr>
          <p:cNvGrpSpPr/>
          <p:nvPr/>
        </p:nvGrpSpPr>
        <p:grpSpPr>
          <a:xfrm>
            <a:off x="-11028" y="2548470"/>
            <a:ext cx="2285643" cy="2049971"/>
            <a:chOff x="5908" y="253997"/>
            <a:chExt cx="2285643" cy="204997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5CD5CD-07F0-D0A9-4F60-AB21DE18F03F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615E52-ADEA-FB77-9CEB-13922EFFD851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E3DF333-A1D0-1A9B-5507-C815D0F2CFFF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A60B39-D457-B2DB-B5A9-8EA37E9D5244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93B7CB4-E905-12F9-3D45-CAAB17D79844}"/>
              </a:ext>
            </a:extLst>
          </p:cNvPr>
          <p:cNvGrpSpPr/>
          <p:nvPr/>
        </p:nvGrpSpPr>
        <p:grpSpPr>
          <a:xfrm>
            <a:off x="4545832" y="4826899"/>
            <a:ext cx="2285643" cy="2049971"/>
            <a:chOff x="5908" y="253997"/>
            <a:chExt cx="2285643" cy="204997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101A6-5D84-EAAB-70B7-2CF00E669AB2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78D706-D8F7-9F3B-1F54-A119BF76B5A4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DBBFED-0980-DE21-FB67-2E7686A3AF33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9C634B-DE5F-FC82-DA3E-7DD5BCA7C5FB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BA5178-FCE1-1930-C555-2FFBD3665683}"/>
              </a:ext>
            </a:extLst>
          </p:cNvPr>
          <p:cNvGrpSpPr/>
          <p:nvPr/>
        </p:nvGrpSpPr>
        <p:grpSpPr>
          <a:xfrm>
            <a:off x="2274978" y="4842941"/>
            <a:ext cx="2285643" cy="2049971"/>
            <a:chOff x="5908" y="253997"/>
            <a:chExt cx="2285643" cy="204997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B30677-9151-5390-E4E0-9AC90CBE95A7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48471A-2C9D-E304-BCDC-2598085A40FF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A6D8D3-5DAC-BEDB-75D3-E7B3C6F40979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F7D927E-8D1A-E8BA-2B28-60AF6F259C67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13B3F6-5CB1-0835-81E4-E4C7CBB9672E}"/>
              </a:ext>
            </a:extLst>
          </p:cNvPr>
          <p:cNvGrpSpPr/>
          <p:nvPr/>
        </p:nvGrpSpPr>
        <p:grpSpPr>
          <a:xfrm>
            <a:off x="5904" y="4842943"/>
            <a:ext cx="2285643" cy="2049971"/>
            <a:chOff x="5908" y="253997"/>
            <a:chExt cx="2285643" cy="204997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894CB9-8BDB-B773-5673-A1C12B6B56EF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0DFA50-6F09-0B34-DFF0-02980839E63E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3EBFF5-ED60-69C9-A00A-060D70727DB5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3C137A-0E51-6AE3-A358-935610F134ED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6C78A24-9342-26F3-FF75-92E858A20863}"/>
              </a:ext>
            </a:extLst>
          </p:cNvPr>
          <p:cNvGrpSpPr/>
          <p:nvPr/>
        </p:nvGrpSpPr>
        <p:grpSpPr>
          <a:xfrm>
            <a:off x="4537363" y="7070570"/>
            <a:ext cx="2285643" cy="2049971"/>
            <a:chOff x="5908" y="253997"/>
            <a:chExt cx="2285643" cy="204997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9F443F8-462F-2FB0-845E-43B9B2663DC7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C125F4-E67F-0891-B95F-5CA50045DC96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45BBEF-CDF9-A356-3DC5-AA179B30CBAF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6246A75-8133-94FA-C5D2-B6B6B233D786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2D9B990-BAC7-D95F-DCC7-E8F49E738052}"/>
              </a:ext>
            </a:extLst>
          </p:cNvPr>
          <p:cNvGrpSpPr/>
          <p:nvPr/>
        </p:nvGrpSpPr>
        <p:grpSpPr>
          <a:xfrm>
            <a:off x="2266509" y="7086612"/>
            <a:ext cx="2285643" cy="2049971"/>
            <a:chOff x="5908" y="253997"/>
            <a:chExt cx="2285643" cy="204997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C9DF94C-5278-013A-E960-67760E36BEC3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9BBCF09-CBDC-8425-7174-B00331C7BFD0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7B2649-78C7-970A-9DDE-D7B5CEF58510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C30554F-8DBB-44C4-58CC-03B48A20D309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01C17A7-9CAA-B096-DE17-2EA004C5BCBE}"/>
              </a:ext>
            </a:extLst>
          </p:cNvPr>
          <p:cNvGrpSpPr/>
          <p:nvPr/>
        </p:nvGrpSpPr>
        <p:grpSpPr>
          <a:xfrm>
            <a:off x="-2565" y="7086614"/>
            <a:ext cx="2285643" cy="2049971"/>
            <a:chOff x="5908" y="253997"/>
            <a:chExt cx="2285643" cy="204997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79226B-1116-9AAA-62B2-6C33076DCD3F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915B9C-16DE-8868-4A77-97C190683C5A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B9F503-FFDA-638E-251E-2DC7FE396BC6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932062-9A96-B9C0-D50F-D806B7DAA7E3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B63B7E-2E8F-83F1-CB7C-3821AC11356A}"/>
              </a:ext>
            </a:extLst>
          </p:cNvPr>
          <p:cNvGrpSpPr/>
          <p:nvPr/>
        </p:nvGrpSpPr>
        <p:grpSpPr>
          <a:xfrm>
            <a:off x="4545836" y="237953"/>
            <a:ext cx="2285643" cy="2049971"/>
            <a:chOff x="5908" y="253997"/>
            <a:chExt cx="2285643" cy="204997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F5C023-6FBA-D73D-411E-45C2236F519C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3CDA25-21E3-C08A-649E-9478D1213F0B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50EF93-E858-FDD8-DC74-7828FE04CD1F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F703A8-47F0-CCC8-4403-7505F99E3079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F07CBE-2222-E7CC-BBDB-E792752E63C9}"/>
              </a:ext>
            </a:extLst>
          </p:cNvPr>
          <p:cNvGrpSpPr/>
          <p:nvPr/>
        </p:nvGrpSpPr>
        <p:grpSpPr>
          <a:xfrm>
            <a:off x="2274982" y="253995"/>
            <a:ext cx="2285643" cy="2049971"/>
            <a:chOff x="5908" y="253997"/>
            <a:chExt cx="2285643" cy="20499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3546ED-20EF-9C91-5646-5E90C13AF9B1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C66074-8074-3953-F9F7-56600C2B3AFB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5368C8-9A18-3F2A-1138-CCA5C709A1F0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702971-2C65-7941-C680-4C4D66974BAF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EE02570-51E4-5D42-8211-2D04D6EE3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5" b="16941"/>
          <a:stretch/>
        </p:blipFill>
        <p:spPr>
          <a:xfrm>
            <a:off x="2668932" y="-3066"/>
            <a:ext cx="1914311" cy="1917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0E6B1-A45E-2447-87AA-286D39C7F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4" b="16941"/>
          <a:stretch/>
        </p:blipFill>
        <p:spPr>
          <a:xfrm>
            <a:off x="4896647" y="-3067"/>
            <a:ext cx="1952886" cy="1917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AE727-61B7-054E-AE2D-06A8A78900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1" b="16941"/>
          <a:stretch/>
        </p:blipFill>
        <p:spPr>
          <a:xfrm>
            <a:off x="355600" y="2277708"/>
            <a:ext cx="1958506" cy="1917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0889B6-79ED-D443-95A9-CBB9E86CBF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75" b="16941"/>
          <a:stretch/>
        </p:blipFill>
        <p:spPr>
          <a:xfrm>
            <a:off x="2663312" y="2277708"/>
            <a:ext cx="1914311" cy="19174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5C8CF-DE96-C946-9AB8-D1C6C70089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161" b="16941"/>
          <a:stretch/>
        </p:blipFill>
        <p:spPr>
          <a:xfrm>
            <a:off x="4890749" y="2277709"/>
            <a:ext cx="1958506" cy="1917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96C1F9-E059-5C40-8D3B-BD8200AAAB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29" b="16124"/>
          <a:stretch/>
        </p:blipFill>
        <p:spPr>
          <a:xfrm>
            <a:off x="436929" y="4600046"/>
            <a:ext cx="1871556" cy="19174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6EAB2-DF70-5B43-9A01-E3F1440898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724" b="16567"/>
          <a:stretch/>
        </p:blipFill>
        <p:spPr>
          <a:xfrm>
            <a:off x="2663312" y="4591418"/>
            <a:ext cx="1922423" cy="19260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DAB01-6420-7C47-A27E-1F3AFB9FA87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904" b="15747"/>
          <a:stretch/>
        </p:blipFill>
        <p:spPr>
          <a:xfrm>
            <a:off x="4910179" y="4600044"/>
            <a:ext cx="1922423" cy="19260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83705C-88CC-1B4C-88EF-754F3D3BB7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147" b="16124"/>
          <a:stretch/>
        </p:blipFill>
        <p:spPr>
          <a:xfrm>
            <a:off x="436929" y="6840061"/>
            <a:ext cx="1894039" cy="19174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49A180-7112-DA46-84C2-772F53A0D6D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594" b="16567"/>
          <a:stretch/>
        </p:blipFill>
        <p:spPr>
          <a:xfrm>
            <a:off x="2663312" y="6826207"/>
            <a:ext cx="1925411" cy="192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B72C14-9C74-FD46-A6A7-DEA527A4199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161" b="16567"/>
          <a:stretch/>
        </p:blipFill>
        <p:spPr>
          <a:xfrm>
            <a:off x="4887829" y="6826040"/>
            <a:ext cx="1958506" cy="1926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52FE8-6F1D-609F-164B-1B3F6B49DFC4}"/>
              </a:ext>
            </a:extLst>
          </p:cNvPr>
          <p:cNvSpPr txBox="1"/>
          <p:nvPr/>
        </p:nvSpPr>
        <p:spPr>
          <a:xfrm>
            <a:off x="628395" y="105372"/>
            <a:ext cx="1295547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Barker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30C77-6784-6EF2-B212-6E6646865C13}"/>
              </a:ext>
            </a:extLst>
          </p:cNvPr>
          <p:cNvSpPr txBox="1"/>
          <p:nvPr/>
        </p:nvSpPr>
        <p:spPr>
          <a:xfrm>
            <a:off x="2742920" y="105372"/>
            <a:ext cx="1646363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Barker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ED06B-5478-9929-E840-787613FC2418}"/>
              </a:ext>
            </a:extLst>
          </p:cNvPr>
          <p:cNvSpPr txBox="1"/>
          <p:nvPr/>
        </p:nvSpPr>
        <p:spPr>
          <a:xfrm>
            <a:off x="4992275" y="105372"/>
            <a:ext cx="1646363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Burns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355E4-886C-F78D-688D-BFE60CCAD783}"/>
              </a:ext>
            </a:extLst>
          </p:cNvPr>
          <p:cNvSpPr txBox="1"/>
          <p:nvPr/>
        </p:nvSpPr>
        <p:spPr>
          <a:xfrm>
            <a:off x="472459" y="2384855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Gibb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B4FC92-7CC7-3E60-55AB-718A6E3A9570}"/>
              </a:ext>
            </a:extLst>
          </p:cNvPr>
          <p:cNvSpPr txBox="1"/>
          <p:nvPr/>
        </p:nvSpPr>
        <p:spPr>
          <a:xfrm>
            <a:off x="2743466" y="2384855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Hedges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6EB8A-4D10-4D8D-0E94-E3E1DF8673A9}"/>
              </a:ext>
            </a:extLst>
          </p:cNvPr>
          <p:cNvSpPr txBox="1"/>
          <p:nvPr/>
        </p:nvSpPr>
        <p:spPr>
          <a:xfrm>
            <a:off x="5006783" y="2384855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Hooper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C5B61-9DE6-3D05-02A4-701893EC2ECA}"/>
              </a:ext>
            </a:extLst>
          </p:cNvPr>
          <p:cNvSpPr txBox="1"/>
          <p:nvPr/>
        </p:nvSpPr>
        <p:spPr>
          <a:xfrm>
            <a:off x="480927" y="4704723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Helvetica" pitchFamily="2" charset="0"/>
                <a:cs typeface="Times New Roman" panose="02020603050405020304" pitchFamily="18" charset="0"/>
              </a:rPr>
              <a:t>Jetz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C2884-9C69-BA6B-559C-BEB986616DD7}"/>
              </a:ext>
            </a:extLst>
          </p:cNvPr>
          <p:cNvSpPr txBox="1"/>
          <p:nvPr/>
        </p:nvSpPr>
        <p:spPr>
          <a:xfrm>
            <a:off x="2751934" y="4696256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Kimball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3187D-8B0E-0429-7BED-A58E596BE6A7}"/>
              </a:ext>
            </a:extLst>
          </p:cNvPr>
          <p:cNvSpPr txBox="1"/>
          <p:nvPr/>
        </p:nvSpPr>
        <p:spPr>
          <a:xfrm>
            <a:off x="5006786" y="4704723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Oliveros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B35C6-4E7B-1DEF-3575-7B081FB6B2F6}"/>
              </a:ext>
            </a:extLst>
          </p:cNvPr>
          <p:cNvSpPr txBox="1"/>
          <p:nvPr/>
        </p:nvSpPr>
        <p:spPr>
          <a:xfrm>
            <a:off x="480926" y="6948398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Price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D578D-DB7C-EF82-EE75-ECE50ADAEC67}"/>
              </a:ext>
            </a:extLst>
          </p:cNvPr>
          <p:cNvSpPr txBox="1"/>
          <p:nvPr/>
        </p:nvSpPr>
        <p:spPr>
          <a:xfrm>
            <a:off x="2751933" y="6931464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Roquet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B3106C-C1F1-690B-FB99-B5F772AF4532}"/>
              </a:ext>
            </a:extLst>
          </p:cNvPr>
          <p:cNvSpPr txBox="1"/>
          <p:nvPr/>
        </p:nvSpPr>
        <p:spPr>
          <a:xfrm>
            <a:off x="5006785" y="6931464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Uyeda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2017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1A73D6-C665-AA77-C2AB-BF14A566001C}"/>
              </a:ext>
            </a:extLst>
          </p:cNvPr>
          <p:cNvGrpSpPr/>
          <p:nvPr/>
        </p:nvGrpSpPr>
        <p:grpSpPr>
          <a:xfrm>
            <a:off x="5908" y="253997"/>
            <a:ext cx="2285643" cy="2049971"/>
            <a:chOff x="5908" y="253997"/>
            <a:chExt cx="2285643" cy="204997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9DBB88-4245-8574-A8F1-8D771CB9FDF7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9D8775-3DCA-DD80-40A6-997A1A9F8D1D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76FD81-48AA-CC8E-50BC-85265D2FC581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E6BC5D-EDE3-9FDF-4CCC-C2AD88F3A671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8673E23-AC82-6901-BE6C-A73D89DD870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5404" t="12981" b="16939"/>
          <a:stretch/>
        </p:blipFill>
        <p:spPr>
          <a:xfrm>
            <a:off x="355600" y="296570"/>
            <a:ext cx="1952886" cy="1617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D5BB2-5031-3002-C702-5C06702FB420}"/>
              </a:ext>
            </a:extLst>
          </p:cNvPr>
          <p:cNvSpPr txBox="1"/>
          <p:nvPr/>
        </p:nvSpPr>
        <p:spPr>
          <a:xfrm>
            <a:off x="193961" y="95661"/>
            <a:ext cx="4958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a)                                                  b)       			                    c)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AEDAA-9764-9AEE-51AF-4B0AED4AF1D9}"/>
              </a:ext>
            </a:extLst>
          </p:cNvPr>
          <p:cNvSpPr txBox="1"/>
          <p:nvPr/>
        </p:nvSpPr>
        <p:spPr>
          <a:xfrm>
            <a:off x="193961" y="2373200"/>
            <a:ext cx="4958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d)                                                  e)       			                    f)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0D73DF-2FC9-E85E-1366-B17F9DAC37E9}"/>
              </a:ext>
            </a:extLst>
          </p:cNvPr>
          <p:cNvSpPr txBox="1"/>
          <p:nvPr/>
        </p:nvSpPr>
        <p:spPr>
          <a:xfrm>
            <a:off x="209862" y="4693407"/>
            <a:ext cx="4958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g)                                                  h)       			                    </a:t>
            </a:r>
            <a:r>
              <a:rPr lang="en-US" sz="1200" dirty="0" err="1">
                <a:latin typeface="Helvetica" pitchFamily="2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5E790F-D748-57B8-A0D8-06FDCAF0EE64}"/>
              </a:ext>
            </a:extLst>
          </p:cNvPr>
          <p:cNvSpPr txBox="1"/>
          <p:nvPr/>
        </p:nvSpPr>
        <p:spPr>
          <a:xfrm>
            <a:off x="269126" y="6928614"/>
            <a:ext cx="4958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j)                                                  k)       			</a:t>
            </a:r>
            <a:r>
              <a:rPr lang="en-US" sz="1200">
                <a:latin typeface="Helvetica" pitchFamily="2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l</a:t>
            </a:r>
            <a:r>
              <a:rPr lang="en-US" sz="1200">
                <a:latin typeface="Helvetica" pitchFamily="2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400</Words>
  <Application>Microsoft Macintosh PowerPoint</Application>
  <PresentationFormat>On-screen Show (4:3)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6</cp:revision>
  <dcterms:created xsi:type="dcterms:W3CDTF">2022-04-08T06:40:22Z</dcterms:created>
  <dcterms:modified xsi:type="dcterms:W3CDTF">2023-11-08T01:56:05Z</dcterms:modified>
</cp:coreProperties>
</file>