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6341"/>
  </p:normalViewPr>
  <p:slideViewPr>
    <p:cSldViewPr snapToGrid="0" snapToObjects="1">
      <p:cViewPr>
        <p:scale>
          <a:sx n="200" d="100"/>
          <a:sy n="200" d="100"/>
        </p:scale>
        <p:origin x="920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1D949-B158-2346-9CE4-AEE8E8E6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964"/>
            <a:ext cx="3840480" cy="274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69B506B-699C-4842-B7CB-4ACEFDFB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856480"/>
            <a:ext cx="384048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39F1E-E7F8-C24D-B91A-29A04BD2A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90" y="1907614"/>
            <a:ext cx="384937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5</cp:revision>
  <dcterms:created xsi:type="dcterms:W3CDTF">2022-02-19T10:36:43Z</dcterms:created>
  <dcterms:modified xsi:type="dcterms:W3CDTF">2022-02-22T09:43:56Z</dcterms:modified>
</cp:coreProperties>
</file>