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13B"/>
    <a:srgbClr val="456CE3"/>
    <a:srgbClr val="28BBEC"/>
    <a:srgbClr val="A2FD3B"/>
    <a:srgbClr val="31F298"/>
    <a:srgbClr val="FB8121"/>
    <a:srgbClr val="30F399"/>
    <a:srgbClr val="EED13A"/>
    <a:srgbClr val="D23004"/>
    <a:srgbClr val="7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25"/>
  </p:normalViewPr>
  <p:slideViewPr>
    <p:cSldViewPr snapToGrid="0" snapToObjects="1">
      <p:cViewPr varScale="1">
        <p:scale>
          <a:sx n="112" d="100"/>
          <a:sy n="112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DFBE-F29C-0447-9F2D-B747433202EA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2B04-AF47-8141-9539-76E8670D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80D220-2FDF-5340-98BA-0E276F5E8E90}"/>
              </a:ext>
            </a:extLst>
          </p:cNvPr>
          <p:cNvSpPr/>
          <p:nvPr/>
        </p:nvSpPr>
        <p:spPr>
          <a:xfrm>
            <a:off x="6430145" y="4719600"/>
            <a:ext cx="3171055" cy="2148840"/>
          </a:xfrm>
          <a:prstGeom prst="roundRect">
            <a:avLst/>
          </a:prstGeom>
          <a:solidFill>
            <a:srgbClr val="7A0403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19F3B57-9CC3-3246-94C0-593E35C11344}"/>
              </a:ext>
            </a:extLst>
          </p:cNvPr>
          <p:cNvSpPr/>
          <p:nvPr/>
        </p:nvSpPr>
        <p:spPr>
          <a:xfrm>
            <a:off x="3221184" y="4743270"/>
            <a:ext cx="3171055" cy="2148840"/>
          </a:xfrm>
          <a:prstGeom prst="roundRect">
            <a:avLst/>
          </a:prstGeom>
          <a:solidFill>
            <a:srgbClr val="D2300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E0E7FF4-12F9-244B-8605-84E088752C3C}"/>
              </a:ext>
            </a:extLst>
          </p:cNvPr>
          <p:cNvSpPr/>
          <p:nvPr/>
        </p:nvSpPr>
        <p:spPr>
          <a:xfrm>
            <a:off x="12223" y="4766940"/>
            <a:ext cx="3171055" cy="2148840"/>
          </a:xfrm>
          <a:prstGeom prst="roundRect">
            <a:avLst/>
          </a:prstGeom>
          <a:solidFill>
            <a:srgbClr val="FB8121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5635999-F46F-7846-A7DE-9A90BF0A6480}"/>
              </a:ext>
            </a:extLst>
          </p:cNvPr>
          <p:cNvSpPr/>
          <p:nvPr/>
        </p:nvSpPr>
        <p:spPr>
          <a:xfrm>
            <a:off x="6430144" y="2409540"/>
            <a:ext cx="3171055" cy="2148840"/>
          </a:xfrm>
          <a:prstGeom prst="roundRect">
            <a:avLst/>
          </a:prstGeom>
          <a:solidFill>
            <a:srgbClr val="EED1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E4FE585-A5DB-6546-B85B-BD7A49BE829E}"/>
              </a:ext>
            </a:extLst>
          </p:cNvPr>
          <p:cNvSpPr/>
          <p:nvPr/>
        </p:nvSpPr>
        <p:spPr>
          <a:xfrm>
            <a:off x="3236230" y="2433810"/>
            <a:ext cx="3171055" cy="2148840"/>
          </a:xfrm>
          <a:prstGeom prst="roundRect">
            <a:avLst/>
          </a:prstGeom>
          <a:solidFill>
            <a:srgbClr val="A2FD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A64F05-2D0F-3246-97D1-90907476B015}"/>
              </a:ext>
            </a:extLst>
          </p:cNvPr>
          <p:cNvSpPr/>
          <p:nvPr/>
        </p:nvSpPr>
        <p:spPr>
          <a:xfrm>
            <a:off x="35575" y="2433810"/>
            <a:ext cx="3171055" cy="2148840"/>
          </a:xfrm>
          <a:prstGeom prst="roundRect">
            <a:avLst/>
          </a:prstGeom>
          <a:solidFill>
            <a:srgbClr val="31F298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CD8EFCD-6AAF-9F48-A216-2CA19AC7A3B2}"/>
              </a:ext>
            </a:extLst>
          </p:cNvPr>
          <p:cNvSpPr/>
          <p:nvPr/>
        </p:nvSpPr>
        <p:spPr>
          <a:xfrm>
            <a:off x="3224800" y="9615"/>
            <a:ext cx="3171055" cy="2148840"/>
          </a:xfrm>
          <a:prstGeom prst="roundRect">
            <a:avLst/>
          </a:prstGeom>
          <a:solidFill>
            <a:srgbClr val="456CE3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4C332BB-7081-D542-9E78-6146A2B6B57E}"/>
              </a:ext>
            </a:extLst>
          </p:cNvPr>
          <p:cNvSpPr/>
          <p:nvPr/>
        </p:nvSpPr>
        <p:spPr>
          <a:xfrm>
            <a:off x="6418204" y="0"/>
            <a:ext cx="3171055" cy="2148840"/>
          </a:xfrm>
          <a:prstGeom prst="roundRect">
            <a:avLst/>
          </a:prstGeom>
          <a:solidFill>
            <a:srgbClr val="28BBEC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C9626AC-E673-F34D-980A-B6A5497016CB}"/>
              </a:ext>
            </a:extLst>
          </p:cNvPr>
          <p:cNvSpPr/>
          <p:nvPr/>
        </p:nvSpPr>
        <p:spPr>
          <a:xfrm>
            <a:off x="17915" y="0"/>
            <a:ext cx="3171055" cy="2148840"/>
          </a:xfrm>
          <a:prstGeom prst="roundRect">
            <a:avLst/>
          </a:prstGeom>
          <a:solidFill>
            <a:srgbClr val="30113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7CCCEE-DFD2-5C4A-9A0F-A7D2DB26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" y="0"/>
            <a:ext cx="3072384" cy="18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CCB3E5-8931-A746-A6EF-C4BA66DA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25" y="0"/>
            <a:ext cx="3072384" cy="1828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22F520-E6C9-0E48-AB07-12CB906C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56" y="46770"/>
            <a:ext cx="3072384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8EC14C-D2FE-F24C-895B-6372C33B5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5" y="2569560"/>
            <a:ext cx="3072384" cy="1828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E99F682-372C-7C41-8472-63C14063C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025" y="2584740"/>
            <a:ext cx="3072384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23AD48-EF0B-954F-B5A2-6EA6707F2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956" y="2644350"/>
            <a:ext cx="3072384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02881F6-1C05-8749-87C7-D54FDEFA4A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15" y="4879620"/>
            <a:ext cx="3072384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748BAF-0B3D-4F4C-AC68-E8BD3F55FD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1025" y="5002320"/>
            <a:ext cx="3072384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850735-A67E-7F4D-AD4F-A99E47100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5956" y="5002320"/>
            <a:ext cx="3072384" cy="1828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546937-FB69-E348-A041-918BB2B50E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6505956" y="4046535"/>
            <a:ext cx="3072384" cy="537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35FE959-8D80-104F-B817-6D64AB776C6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1393680"/>
            <a:ext cx="3072384" cy="537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4291B5F-ABDF-4940-9DD3-41C0373C063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6505956" y="1440548"/>
            <a:ext cx="3072384" cy="537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7A9FAB-3A13-264A-81D7-698AACB0E3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3291025" y="1417688"/>
            <a:ext cx="3072384" cy="537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7687D16-4A92-614E-BCD9-9A896B3D322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3988890"/>
            <a:ext cx="3072384" cy="537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D427C8-C285-1D44-B801-13A2E61316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17915" y="6282690"/>
            <a:ext cx="3072384" cy="537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17A60B6-5604-534F-AA7B-AD865D01A9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0636"/>
          <a:stretch/>
        </p:blipFill>
        <p:spPr>
          <a:xfrm>
            <a:off x="3291025" y="3988890"/>
            <a:ext cx="3072384" cy="537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8981D1B-E3B7-944B-91D9-F36AB50F1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6611" y="-592240"/>
            <a:ext cx="10419962" cy="74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4</cp:revision>
  <cp:lastPrinted>2022-02-19T10:36:35Z</cp:lastPrinted>
  <dcterms:created xsi:type="dcterms:W3CDTF">2022-02-18T09:17:58Z</dcterms:created>
  <dcterms:modified xsi:type="dcterms:W3CDTF">2022-02-22T09:41:19Z</dcterms:modified>
</cp:coreProperties>
</file>