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</p:sldIdLst>
  <p:sldSz cx="301752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8285"/>
    <a:srgbClr val="ED8517"/>
    <a:srgbClr val="FF7D18"/>
    <a:srgbClr val="D0CECD"/>
    <a:srgbClr val="D883FF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4"/>
    <p:restoredTop sz="96341"/>
  </p:normalViewPr>
  <p:slideViewPr>
    <p:cSldViewPr snapToGrid="0" snapToObjects="1">
      <p:cViewPr varScale="1">
        <p:scale>
          <a:sx n="38" d="100"/>
          <a:sy n="38" d="100"/>
        </p:scale>
        <p:origin x="28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2095078"/>
            <a:ext cx="226314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6723804"/>
            <a:ext cx="226314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7" y="681567"/>
            <a:ext cx="6506528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5" y="681567"/>
            <a:ext cx="19142393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8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1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29" y="3191512"/>
            <a:ext cx="2602611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29" y="8566999"/>
            <a:ext cx="2602611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6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3407833"/>
            <a:ext cx="1282446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3407833"/>
            <a:ext cx="1282446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681568"/>
            <a:ext cx="2602611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6" y="3138171"/>
            <a:ext cx="12765523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6" y="4676140"/>
            <a:ext cx="12765523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5" y="3138171"/>
            <a:ext cx="1282839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5" y="4676140"/>
            <a:ext cx="1282839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1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0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0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853440"/>
            <a:ext cx="9732287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1843194"/>
            <a:ext cx="15276195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3840480"/>
            <a:ext cx="9732287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853440"/>
            <a:ext cx="9732287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1843194"/>
            <a:ext cx="15276195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3840480"/>
            <a:ext cx="9732287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1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681568"/>
            <a:ext cx="2602611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3407833"/>
            <a:ext cx="2602611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1865187"/>
            <a:ext cx="67894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1865187"/>
            <a:ext cx="1018413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1865187"/>
            <a:ext cx="67894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B59677D3-0C7E-5144-B057-B25089F53DD6}"/>
              </a:ext>
            </a:extLst>
          </p:cNvPr>
          <p:cNvSpPr/>
          <p:nvPr/>
        </p:nvSpPr>
        <p:spPr>
          <a:xfrm>
            <a:off x="665519" y="2806914"/>
            <a:ext cx="4033672" cy="121542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BDF75F-3F12-2A40-967C-67D193E9D372}"/>
              </a:ext>
            </a:extLst>
          </p:cNvPr>
          <p:cNvGrpSpPr/>
          <p:nvPr/>
        </p:nvGrpSpPr>
        <p:grpSpPr>
          <a:xfrm>
            <a:off x="175873" y="5588617"/>
            <a:ext cx="2281394" cy="853440"/>
            <a:chOff x="2480555" y="546299"/>
            <a:chExt cx="2281394" cy="853440"/>
          </a:xfrm>
        </p:grpSpPr>
        <p:sp>
          <p:nvSpPr>
            <p:cNvPr id="43" name="Snip Diagonal Corner Rectangle 42">
              <a:extLst>
                <a:ext uri="{FF2B5EF4-FFF2-40B4-BE49-F238E27FC236}">
                  <a16:creationId xmlns:a16="http://schemas.microsoft.com/office/drawing/2014/main" id="{ABF182D5-D85F-FE41-8034-3ECED1B9631F}"/>
                </a:ext>
              </a:extLst>
            </p:cNvPr>
            <p:cNvSpPr/>
            <p:nvPr/>
          </p:nvSpPr>
          <p:spPr>
            <a:xfrm>
              <a:off x="2520978" y="546299"/>
              <a:ext cx="2197068" cy="853440"/>
            </a:xfrm>
            <a:prstGeom prst="snip2Diag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C6AAB64-DE8E-954D-B242-FD6858A28E03}"/>
                </a:ext>
              </a:extLst>
            </p:cNvPr>
            <p:cNvSpPr txBox="1"/>
            <p:nvPr/>
          </p:nvSpPr>
          <p:spPr>
            <a:xfrm>
              <a:off x="2480555" y="709509"/>
              <a:ext cx="2281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Your own tree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5340886-8821-304A-968C-88F22C6F4938}"/>
              </a:ext>
            </a:extLst>
          </p:cNvPr>
          <p:cNvGrpSpPr/>
          <p:nvPr/>
        </p:nvGrpSpPr>
        <p:grpSpPr>
          <a:xfrm>
            <a:off x="74939" y="6719805"/>
            <a:ext cx="2479782" cy="1088510"/>
            <a:chOff x="1881713" y="5326412"/>
            <a:chExt cx="2479782" cy="1088510"/>
          </a:xfrm>
        </p:grpSpPr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EEB2452F-0E35-8F42-A342-CB674DEC00B0}"/>
                </a:ext>
              </a:extLst>
            </p:cNvPr>
            <p:cNvSpPr/>
            <p:nvPr/>
          </p:nvSpPr>
          <p:spPr>
            <a:xfrm>
              <a:off x="1884097" y="5326412"/>
              <a:ext cx="2415287" cy="1080494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567310-544C-9341-8336-FF46C5C5A55D}"/>
                </a:ext>
              </a:extLst>
            </p:cNvPr>
            <p:cNvSpPr txBox="1"/>
            <p:nvPr/>
          </p:nvSpPr>
          <p:spPr>
            <a:xfrm>
              <a:off x="1881713" y="5460815"/>
              <a:ext cx="247978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sz="2800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66733C3A-6073-074C-855E-12BAA4E4B6F0}"/>
              </a:ext>
            </a:extLst>
          </p:cNvPr>
          <p:cNvSpPr/>
          <p:nvPr/>
        </p:nvSpPr>
        <p:spPr>
          <a:xfrm>
            <a:off x="2812498" y="4148465"/>
            <a:ext cx="2375842" cy="141866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C168BD8B-D308-A64A-BC8A-C83318927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064" y="4435558"/>
            <a:ext cx="1705767" cy="81539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500DCE2-9990-354B-A4A6-EF56CB00C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78234" y="6683965"/>
            <a:ext cx="4572000" cy="4572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36B237-683F-C746-B544-8CD0F7471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78" y="8749862"/>
            <a:ext cx="3851557" cy="180018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55874A3-72AE-E849-BBAE-219BCE30E6B2}"/>
              </a:ext>
            </a:extLst>
          </p:cNvPr>
          <p:cNvGrpSpPr/>
          <p:nvPr/>
        </p:nvGrpSpPr>
        <p:grpSpPr>
          <a:xfrm>
            <a:off x="40438" y="10908467"/>
            <a:ext cx="4462638" cy="1948141"/>
            <a:chOff x="5605022" y="182627"/>
            <a:chExt cx="4462638" cy="1948141"/>
          </a:xfrm>
        </p:grpSpPr>
        <p:sp>
          <p:nvSpPr>
            <p:cNvPr id="76" name="Plaque 75">
              <a:extLst>
                <a:ext uri="{FF2B5EF4-FFF2-40B4-BE49-F238E27FC236}">
                  <a16:creationId xmlns:a16="http://schemas.microsoft.com/office/drawing/2014/main" id="{70B4F680-DED6-7349-B480-CF71A4B63A0B}"/>
                </a:ext>
              </a:extLst>
            </p:cNvPr>
            <p:cNvSpPr/>
            <p:nvPr/>
          </p:nvSpPr>
          <p:spPr>
            <a:xfrm>
              <a:off x="5605022" y="221897"/>
              <a:ext cx="4462638" cy="1780348"/>
            </a:xfrm>
            <a:prstGeom prst="plaqu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A865F3C-162C-CC46-910D-EEB50715C263}"/>
                </a:ext>
              </a:extLst>
            </p:cNvPr>
            <p:cNvGrpSpPr/>
            <p:nvPr/>
          </p:nvGrpSpPr>
          <p:grpSpPr>
            <a:xfrm>
              <a:off x="8008812" y="182627"/>
              <a:ext cx="1432464" cy="1948141"/>
              <a:chOff x="1138234" y="658951"/>
              <a:chExt cx="1432464" cy="671338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FD9455-0BCD-A940-BEFA-1988FB20B9C0}"/>
                  </a:ext>
                </a:extLst>
              </p:cNvPr>
              <p:cNvSpPr txBox="1"/>
              <p:nvPr/>
            </p:nvSpPr>
            <p:spPr>
              <a:xfrm>
                <a:off x="1138234" y="1086348"/>
                <a:ext cx="495649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A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173A80-7693-0340-951E-6FF4CA1885A7}"/>
                  </a:ext>
                </a:extLst>
              </p:cNvPr>
              <p:cNvSpPr txBox="1"/>
              <p:nvPr/>
            </p:nvSpPr>
            <p:spPr>
              <a:xfrm>
                <a:off x="1142867" y="709310"/>
                <a:ext cx="471604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B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C46F46C-A4A5-AD4D-8BF7-10E030F323D2}"/>
                  </a:ext>
                </a:extLst>
              </p:cNvPr>
              <p:cNvSpPr txBox="1"/>
              <p:nvPr/>
            </p:nvSpPr>
            <p:spPr>
              <a:xfrm>
                <a:off x="1642644" y="868186"/>
                <a:ext cx="450764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i="1" dirty="0"/>
                  <a:t>C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4107B1-CCEA-0843-8CEC-95FE8F0AE7C5}"/>
                  </a:ext>
                </a:extLst>
              </p:cNvPr>
              <p:cNvSpPr txBox="1"/>
              <p:nvPr/>
            </p:nvSpPr>
            <p:spPr>
              <a:xfrm>
                <a:off x="1924253" y="1082829"/>
                <a:ext cx="508474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/>
                  <a:t>D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B19FAD-C2CD-CA4F-B359-369AD339295F}"/>
                  </a:ext>
                </a:extLst>
              </p:cNvPr>
              <p:cNvSpPr txBox="1"/>
              <p:nvPr/>
            </p:nvSpPr>
            <p:spPr>
              <a:xfrm>
                <a:off x="1794466" y="658951"/>
                <a:ext cx="434734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/>
                  <a:t>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912828-1C7B-A34A-815A-D78D49EFA552}"/>
                  </a:ext>
                </a:extLst>
              </p:cNvPr>
              <p:cNvSpPr txBox="1"/>
              <p:nvPr/>
            </p:nvSpPr>
            <p:spPr>
              <a:xfrm>
                <a:off x="2150390" y="822211"/>
                <a:ext cx="420308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1" i="1" dirty="0"/>
                  <a:t>F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2253ED-3A9B-FC42-A58A-98BAC2D9DB9C}"/>
                </a:ext>
              </a:extLst>
            </p:cNvPr>
            <p:cNvSpPr txBox="1"/>
            <p:nvPr/>
          </p:nvSpPr>
          <p:spPr>
            <a:xfrm>
              <a:off x="5809942" y="657776"/>
              <a:ext cx="1816844" cy="954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Some taxa </a:t>
              </a:r>
            </a:p>
            <a:p>
              <a:pPr algn="ctr"/>
              <a:r>
                <a:rPr lang="en-US" sz="2800" b="1" dirty="0"/>
                <a:t>of interest</a:t>
              </a:r>
            </a:p>
          </p:txBody>
        </p:sp>
      </p:grpSp>
      <p:sp>
        <p:nvSpPr>
          <p:cNvPr id="56" name="Right Arrow 55">
            <a:extLst>
              <a:ext uri="{FF2B5EF4-FFF2-40B4-BE49-F238E27FC236}">
                <a16:creationId xmlns:a16="http://schemas.microsoft.com/office/drawing/2014/main" id="{D45C1CBB-6A98-E04A-A080-D624736FE173}"/>
              </a:ext>
            </a:extLst>
          </p:cNvPr>
          <p:cNvSpPr/>
          <p:nvPr/>
        </p:nvSpPr>
        <p:spPr>
          <a:xfrm>
            <a:off x="4665324" y="9477645"/>
            <a:ext cx="872092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40A0691B-9C86-D842-B51B-043150C5CAFA}"/>
              </a:ext>
            </a:extLst>
          </p:cNvPr>
          <p:cNvSpPr/>
          <p:nvPr/>
        </p:nvSpPr>
        <p:spPr>
          <a:xfrm rot="5400000" flipV="1">
            <a:off x="817290" y="7897586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655DAAD-A8AD-B649-8248-5475AB07A996}"/>
              </a:ext>
            </a:extLst>
          </p:cNvPr>
          <p:cNvGrpSpPr/>
          <p:nvPr/>
        </p:nvGrpSpPr>
        <p:grpSpPr>
          <a:xfrm>
            <a:off x="12303758" y="6089873"/>
            <a:ext cx="4466125" cy="794998"/>
            <a:chOff x="5491689" y="2041122"/>
            <a:chExt cx="4466125" cy="794998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438B834-A981-B84F-971E-5689DDDECE28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4D3BC7D-A9DA-084E-A193-564B8DF11611}"/>
                </a:ext>
              </a:extLst>
            </p:cNvPr>
            <p:cNvSpPr txBox="1"/>
            <p:nvPr/>
          </p:nvSpPr>
          <p:spPr>
            <a:xfrm>
              <a:off x="5552031" y="2152355"/>
              <a:ext cx="4336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Map pruned source chronogram ages unto nodes  on a tree topology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380" t="19406" r="13693" b="19021"/>
          <a:stretch/>
        </p:blipFill>
        <p:spPr>
          <a:xfrm>
            <a:off x="16895972" y="1843318"/>
            <a:ext cx="5457494" cy="480548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84F230-95A0-E146-BCA2-FE9FD1E512D9}"/>
              </a:ext>
            </a:extLst>
          </p:cNvPr>
          <p:cNvGrpSpPr/>
          <p:nvPr/>
        </p:nvGrpSpPr>
        <p:grpSpPr>
          <a:xfrm>
            <a:off x="17465518" y="1112402"/>
            <a:ext cx="4466125" cy="794998"/>
            <a:chOff x="5491689" y="2041122"/>
            <a:chExt cx="4466125" cy="79499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75EA8E1-68BD-AD4C-A75E-DE8EDEE0F56A}"/>
                </a:ext>
              </a:extLst>
            </p:cNvPr>
            <p:cNvSpPr/>
            <p:nvPr/>
          </p:nvSpPr>
          <p:spPr>
            <a:xfrm>
              <a:off x="5491689" y="2041122"/>
              <a:ext cx="446612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59CAE3-2233-FF44-B4A8-07E326DE68DC}"/>
                </a:ext>
              </a:extLst>
            </p:cNvPr>
            <p:cNvSpPr txBox="1"/>
            <p:nvPr/>
          </p:nvSpPr>
          <p:spPr>
            <a:xfrm>
              <a:off x="5761272" y="2253955"/>
              <a:ext cx="4087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Calculate median pairwise ages per node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57A793-0553-5E45-B949-A9E735BE1999}"/>
              </a:ext>
            </a:extLst>
          </p:cNvPr>
          <p:cNvGrpSpPr/>
          <p:nvPr/>
        </p:nvGrpSpPr>
        <p:grpSpPr>
          <a:xfrm>
            <a:off x="16916932" y="6852797"/>
            <a:ext cx="5293715" cy="794998"/>
            <a:chOff x="5491689" y="2041122"/>
            <a:chExt cx="5293715" cy="794998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CD1970C-58B3-C845-B66D-AB3934FE3A81}"/>
                </a:ext>
              </a:extLst>
            </p:cNvPr>
            <p:cNvSpPr/>
            <p:nvPr/>
          </p:nvSpPr>
          <p:spPr>
            <a:xfrm>
              <a:off x="5491689" y="2041122"/>
              <a:ext cx="5293715" cy="79499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5C1F15-2F74-3048-A431-44C8257ED14F}"/>
                </a:ext>
              </a:extLst>
            </p:cNvPr>
            <p:cNvSpPr txBox="1"/>
            <p:nvPr/>
          </p:nvSpPr>
          <p:spPr>
            <a:xfrm>
              <a:off x="5761272" y="2253955"/>
              <a:ext cx="502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 median pairwise ages to date the tree topology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1664E1-387F-D743-8AF8-7C254D0B1243}"/>
              </a:ext>
            </a:extLst>
          </p:cNvPr>
          <p:cNvGrpSpPr/>
          <p:nvPr/>
        </p:nvGrpSpPr>
        <p:grpSpPr>
          <a:xfrm>
            <a:off x="5946598" y="8835629"/>
            <a:ext cx="4300968" cy="3185927"/>
            <a:chOff x="5588400" y="1917454"/>
            <a:chExt cx="4300968" cy="318592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4E90CA2C-B4F1-DA48-8794-60FE301DA923}"/>
                </a:ext>
              </a:extLst>
            </p:cNvPr>
            <p:cNvSpPr/>
            <p:nvPr/>
          </p:nvSpPr>
          <p:spPr>
            <a:xfrm>
              <a:off x="7760684" y="1917454"/>
              <a:ext cx="2128684" cy="1442486"/>
            </a:xfrm>
            <a:prstGeom prst="roundRect">
              <a:avLst/>
            </a:prstGeom>
            <a:solidFill>
              <a:srgbClr val="D0CE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9E8E659-EE61-1042-8A4B-A68D4A0CD9B3}"/>
                </a:ext>
              </a:extLst>
            </p:cNvPr>
            <p:cNvSpPr txBox="1"/>
            <p:nvPr/>
          </p:nvSpPr>
          <p:spPr>
            <a:xfrm>
              <a:off x="7949442" y="2273989"/>
              <a:ext cx="17743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Pruned source </a:t>
              </a:r>
            </a:p>
            <a:p>
              <a:pPr algn="ctr"/>
              <a:r>
                <a:rPr lang="en-US" sz="2000" b="1" dirty="0"/>
                <a:t>chronograms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7A3F838-3B8A-3548-BD80-4D73338531C7}"/>
                </a:ext>
              </a:extLst>
            </p:cNvPr>
            <p:cNvGrpSpPr/>
            <p:nvPr/>
          </p:nvGrpSpPr>
          <p:grpSpPr>
            <a:xfrm>
              <a:off x="5596604" y="1945302"/>
              <a:ext cx="2128684" cy="1445118"/>
              <a:chOff x="401471" y="2656502"/>
              <a:chExt cx="2128684" cy="1445118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33D05290-8A40-FE40-B299-1F189A78A030}"/>
                  </a:ext>
                </a:extLst>
              </p:cNvPr>
              <p:cNvSpPr/>
              <p:nvPr/>
            </p:nvSpPr>
            <p:spPr>
              <a:xfrm>
                <a:off x="401471" y="2659134"/>
                <a:ext cx="2128684" cy="1442486"/>
              </a:xfrm>
              <a:prstGeom prst="roundRect">
                <a:avLst/>
              </a:prstGeom>
              <a:solidFill>
                <a:srgbClr val="D23004">
                  <a:alpha val="6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A04707B-5657-884A-960A-81B2DD256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471" y="2656502"/>
                <a:ext cx="2057400" cy="1428750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29E6B18-7FEE-7444-AD9E-234279E4811F}"/>
                </a:ext>
              </a:extLst>
            </p:cNvPr>
            <p:cNvGrpSpPr/>
            <p:nvPr/>
          </p:nvGrpSpPr>
          <p:grpSpPr>
            <a:xfrm>
              <a:off x="7733491" y="3374052"/>
              <a:ext cx="2128684" cy="1689674"/>
              <a:chOff x="349831" y="5774256"/>
              <a:chExt cx="2128684" cy="1689674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324B8426-E3BE-B34E-8A6F-E1CDC7669758}"/>
                  </a:ext>
                </a:extLst>
              </p:cNvPr>
              <p:cNvSpPr/>
              <p:nvPr/>
            </p:nvSpPr>
            <p:spPr>
              <a:xfrm>
                <a:off x="349831" y="5774256"/>
                <a:ext cx="2128684" cy="1689674"/>
              </a:xfrm>
              <a:prstGeom prst="roundRect">
                <a:avLst/>
              </a:prstGeom>
              <a:solidFill>
                <a:srgbClr val="A2FD3B">
                  <a:alpha val="6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1435571-2753-5848-BAA3-433423E125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4937" y="5929435"/>
                <a:ext cx="2057400" cy="142875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A0E12DC-6A43-1848-A519-16D412A8496D}"/>
                </a:ext>
              </a:extLst>
            </p:cNvPr>
            <p:cNvGrpSpPr/>
            <p:nvPr/>
          </p:nvGrpSpPr>
          <p:grpSpPr>
            <a:xfrm>
              <a:off x="5588400" y="3411741"/>
              <a:ext cx="2145091" cy="1691640"/>
              <a:chOff x="347050" y="4140009"/>
              <a:chExt cx="2145091" cy="1691640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CD58CEDB-EFC2-6841-8A61-8BB2FCF16A78}"/>
                  </a:ext>
                </a:extLst>
              </p:cNvPr>
              <p:cNvSpPr/>
              <p:nvPr/>
            </p:nvSpPr>
            <p:spPr>
              <a:xfrm>
                <a:off x="347050" y="4140009"/>
                <a:ext cx="2128684" cy="1691640"/>
              </a:xfrm>
              <a:prstGeom prst="roundRect">
                <a:avLst/>
              </a:prstGeom>
              <a:solidFill>
                <a:srgbClr val="456CE3">
                  <a:alpha val="69804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D2F5FBC9-907E-FC4B-BD8A-3105433DEC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4741" y="4269374"/>
                <a:ext cx="2057400" cy="1428750"/>
              </a:xfrm>
              <a:prstGeom prst="rect">
                <a:avLst/>
              </a:prstGeom>
            </p:spPr>
          </p:pic>
        </p:grpSp>
      </p:grpSp>
      <p:pic>
        <p:nvPicPr>
          <p:cNvPr id="40" name="Graphic 39">
            <a:extLst>
              <a:ext uri="{FF2B5EF4-FFF2-40B4-BE49-F238E27FC236}">
                <a16:creationId xmlns:a16="http://schemas.microsoft.com/office/drawing/2014/main" id="{1261CEDD-11B7-6E41-891F-2C0CFD11ED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324266" y="7787126"/>
            <a:ext cx="5029200" cy="4572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C823A2F-A4CF-804B-96BE-C52E250DAB49}"/>
              </a:ext>
            </a:extLst>
          </p:cNvPr>
          <p:cNvSpPr txBox="1"/>
          <p:nvPr/>
        </p:nvSpPr>
        <p:spPr>
          <a:xfrm>
            <a:off x="14071291" y="5122071"/>
            <a:ext cx="8533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92D050"/>
                </a:solidFill>
              </a:rPr>
              <a:t>+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3E0517-547E-5947-8F60-F443CC8A1CC9}"/>
              </a:ext>
            </a:extLst>
          </p:cNvPr>
          <p:cNvGrpSpPr/>
          <p:nvPr/>
        </p:nvGrpSpPr>
        <p:grpSpPr>
          <a:xfrm>
            <a:off x="6047676" y="12158221"/>
            <a:ext cx="4132156" cy="672357"/>
            <a:chOff x="5880861" y="2127103"/>
            <a:chExt cx="3277581" cy="785133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B79A917-3218-4A4D-B671-FEEFC48464E2}"/>
                </a:ext>
              </a:extLst>
            </p:cNvPr>
            <p:cNvSpPr/>
            <p:nvPr/>
          </p:nvSpPr>
          <p:spPr>
            <a:xfrm>
              <a:off x="5880862" y="2127103"/>
              <a:ext cx="3277580" cy="70901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3C719-B619-1047-8085-B7CD26660880}"/>
                </a:ext>
              </a:extLst>
            </p:cNvPr>
            <p:cNvSpPr txBox="1"/>
            <p:nvPr/>
          </p:nvSpPr>
          <p:spPr>
            <a:xfrm>
              <a:off x="5880861" y="2157494"/>
              <a:ext cx="3219384" cy="75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Search and prune chronograms in a database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0EFD692-7320-3E43-8F22-C40F5EB6B271}"/>
              </a:ext>
            </a:extLst>
          </p:cNvPr>
          <p:cNvSpPr txBox="1"/>
          <p:nvPr/>
        </p:nvSpPr>
        <p:spPr>
          <a:xfrm>
            <a:off x="899704" y="2942973"/>
            <a:ext cx="3569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 tree  topology for your taxa of interest</a:t>
            </a:r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782F0DCF-4EF9-BE4D-A394-C7416F749485}"/>
              </a:ext>
            </a:extLst>
          </p:cNvPr>
          <p:cNvSpPr/>
          <p:nvPr/>
        </p:nvSpPr>
        <p:spPr>
          <a:xfrm rot="17508490">
            <a:off x="2819005" y="5201147"/>
            <a:ext cx="2432462" cy="2357431"/>
          </a:xfrm>
          <a:prstGeom prst="chord">
            <a:avLst/>
          </a:prstGeom>
          <a:solidFill>
            <a:srgbClr val="498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FAA83-C637-014A-A5F0-D5805EB6FEA2}"/>
              </a:ext>
            </a:extLst>
          </p:cNvPr>
          <p:cNvSpPr txBox="1"/>
          <p:nvPr/>
        </p:nvSpPr>
        <p:spPr>
          <a:xfrm>
            <a:off x="2830613" y="5888827"/>
            <a:ext cx="2422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8517"/>
                </a:solidFill>
              </a:rPr>
              <a:t>Bar Code of Life Data System tree</a:t>
            </a:r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1C180A0C-EAA2-744E-B350-29FDDDC38EEE}"/>
              </a:ext>
            </a:extLst>
          </p:cNvPr>
          <p:cNvSpPr/>
          <p:nvPr/>
        </p:nvSpPr>
        <p:spPr>
          <a:xfrm rot="16200000" flipV="1">
            <a:off x="940786" y="10186155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92A725CD-E3C5-124F-A962-CC4C87118FD2}"/>
              </a:ext>
            </a:extLst>
          </p:cNvPr>
          <p:cNvSpPr/>
          <p:nvPr/>
        </p:nvSpPr>
        <p:spPr>
          <a:xfrm rot="17862019" flipV="1">
            <a:off x="3066499" y="7830166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2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13631</TotalTime>
  <Words>70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47</cp:revision>
  <cp:lastPrinted>2022-02-28T20:48:48Z</cp:lastPrinted>
  <dcterms:created xsi:type="dcterms:W3CDTF">2022-02-19T10:36:43Z</dcterms:created>
  <dcterms:modified xsi:type="dcterms:W3CDTF">2022-03-01T01:06:19Z</dcterms:modified>
</cp:coreProperties>
</file>