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76"/>
    <p:restoredTop sz="96327"/>
  </p:normalViewPr>
  <p:slideViewPr>
    <p:cSldViewPr snapToGrid="0" snapToObjects="1" showGuides="1">
      <p:cViewPr varScale="1">
        <p:scale>
          <a:sx n="93" d="100"/>
          <a:sy n="93" d="100"/>
        </p:scale>
        <p:origin x="47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766D1-88F3-784A-8E90-C02263B5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643"/>
            <a:ext cx="2308485" cy="230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02570-51E4-5D42-8211-2D04D6EE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58" y="24643"/>
            <a:ext cx="2308485" cy="230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0E6B1-A45E-2447-87AA-286D39C7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15" y="24643"/>
            <a:ext cx="2308485" cy="2308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AE727-61B7-054E-AE2D-06A8A789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" y="2333128"/>
            <a:ext cx="2308485" cy="2308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0889B6-79ED-D443-95A9-CBB9E86CB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138" y="2333127"/>
            <a:ext cx="2308485" cy="2308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5C8CF-DE96-C946-9AB8-D1C6C7008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970" y="2333129"/>
            <a:ext cx="2308485" cy="2308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96C1F9-E059-5C40-8D3B-BD8200AAA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85" y="4641611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6EAB2-DF70-5B43-9A01-E3F144089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3453" y="4619127"/>
            <a:ext cx="2308485" cy="23084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DAB01-6420-7C47-A27E-1F3AFB9FA8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4" y="4641609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83705C-88CC-1B4C-88EF-754F3D3BB7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69" y="6812351"/>
            <a:ext cx="2286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49A180-7112-DA46-84C2-772F53A0D6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4106" y="6812352"/>
            <a:ext cx="2308485" cy="23084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B72C14-9C74-FD46-A6A7-DEA527A419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9454" y="6789863"/>
            <a:ext cx="2308485" cy="23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2</cp:revision>
  <dcterms:created xsi:type="dcterms:W3CDTF">2022-04-08T06:40:22Z</dcterms:created>
  <dcterms:modified xsi:type="dcterms:W3CDTF">2022-04-08T06:49:08Z</dcterms:modified>
</cp:coreProperties>
</file>