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6327"/>
  </p:normalViewPr>
  <p:slideViewPr>
    <p:cSldViewPr snapToGrid="0" showGuides="1">
      <p:cViewPr>
        <p:scale>
          <a:sx n="295" d="100"/>
          <a:sy n="295" d="100"/>
        </p:scale>
        <p:origin x="-2472" y="-4552"/>
      </p:cViewPr>
      <p:guideLst>
        <p:guide orient="horz" pos="19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png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DF98A-FABE-557A-6265-CA5E6A3E926E}"/>
              </a:ext>
            </a:extLst>
          </p:cNvPr>
          <p:cNvGrpSpPr/>
          <p:nvPr/>
        </p:nvGrpSpPr>
        <p:grpSpPr>
          <a:xfrm>
            <a:off x="1887592" y="5580501"/>
            <a:ext cx="3656108" cy="2125193"/>
            <a:chOff x="1864146" y="5568778"/>
            <a:chExt cx="3656108" cy="212519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D124394-2332-E5EB-E8F1-F645935DD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5103" t="4047" b="17202"/>
            <a:stretch/>
          </p:blipFill>
          <p:spPr>
            <a:xfrm>
              <a:off x="2077010" y="5568778"/>
              <a:ext cx="3443244" cy="1979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F03BB33-7CB3-47DA-0F9A-9C32716E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1113" t="85883" r="22652" b="2690"/>
            <a:stretch/>
          </p:blipFill>
          <p:spPr>
            <a:xfrm>
              <a:off x="1864146" y="7406792"/>
              <a:ext cx="2453105" cy="2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3F411-AE7E-26ED-060C-950F93235BD3}"/>
                </a:ext>
              </a:extLst>
            </p:cNvPr>
            <p:cNvSpPr txBox="1"/>
            <p:nvPr/>
          </p:nvSpPr>
          <p:spPr>
            <a:xfrm>
              <a:off x="4263510" y="7437862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046074" cy="3999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429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95310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</p:cNvCxnSpPr>
          <p:nvPr/>
        </p:nvCxnSpPr>
        <p:spPr>
          <a:xfrm>
            <a:off x="2002724" y="48140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509864" y="4426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5970602" y="5879195"/>
            <a:ext cx="875561" cy="285030"/>
            <a:chOff x="5514752" y="5892083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14752" y="5896098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-1551430" y="33086"/>
            <a:ext cx="3636215" cy="920780"/>
            <a:chOff x="-2137580" y="33086"/>
            <a:chExt cx="3636215" cy="92078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180131" y="33086"/>
              <a:ext cx="1228667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135103" y="33189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309901" y="89355"/>
              <a:ext cx="1188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tibialis 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   E. elegans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84D642-BE02-763F-DC5D-DAAF8CA8F3F2}"/>
                </a:ext>
              </a:extLst>
            </p:cNvPr>
            <p:cNvSpPr txBox="1"/>
            <p:nvPr/>
          </p:nvSpPr>
          <p:spPr>
            <a:xfrm>
              <a:off x="-2137580" y="65909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2700">
                <a:defRPr/>
              </a:pP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*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036580" y="4068525"/>
            <a:ext cx="18457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7682" r="61387"/>
          <a:stretch/>
        </p:blipFill>
        <p:spPr>
          <a:xfrm>
            <a:off x="4933957" y="9927"/>
            <a:ext cx="850103" cy="151029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208275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547219" y="31228"/>
            <a:ext cx="1273696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</p:cNvCxnSpPr>
          <p:nvPr/>
        </p:nvCxnSpPr>
        <p:spPr>
          <a:xfrm>
            <a:off x="3820915" y="49161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76473" y="4065350"/>
            <a:ext cx="1837944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77950" y="2897021"/>
            <a:ext cx="1837944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074264" y="3310737"/>
            <a:ext cx="334119" cy="2572473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036768" y="4062175"/>
            <a:ext cx="185396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055885" y="1495713"/>
            <a:ext cx="1837944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78209" y="1515293"/>
            <a:ext cx="1837944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049844" y="1486800"/>
            <a:ext cx="1837944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043509" y="2899896"/>
            <a:ext cx="1837944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032480" y="2907503"/>
            <a:ext cx="1847088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3968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36874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43224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48597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73544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101704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39680"/>
            <a:ext cx="1700784" cy="1239522"/>
            <a:chOff x="2164564" y="1439680"/>
            <a:chExt cx="1701894" cy="1239522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39680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646997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38277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9144" y="30000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81236" y="2930099"/>
            <a:ext cx="1719072" cy="1103681"/>
            <a:chOff x="4163567" y="4042462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8891"/>
            <a:stretch/>
          </p:blipFill>
          <p:spPr>
            <a:xfrm>
              <a:off x="4163567" y="4042462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3753" b="8457"/>
            <a:stretch/>
          </p:blipFill>
          <p:spPr>
            <a:xfrm>
              <a:off x="4163840" y="4921881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88949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9009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6433" y="41156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135692"/>
            <a:ext cx="1720658" cy="1135161"/>
            <a:chOff x="2211730" y="4056317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672"/>
            <a:stretch/>
          </p:blipFill>
          <p:spPr>
            <a:xfrm>
              <a:off x="2213316" y="4056317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7111" r="36938"/>
            <a:stretch/>
          </p:blipFill>
          <p:spPr>
            <a:xfrm>
              <a:off x="2211730" y="4902926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8455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9035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8559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70537" r="36696" b="-1734"/>
          <a:stretch/>
        </p:blipFill>
        <p:spPr>
          <a:xfrm>
            <a:off x="2176589" y="3794243"/>
            <a:ext cx="1088235" cy="393293"/>
          </a:xfrm>
          <a:prstGeom prst="rect">
            <a:avLst/>
          </a:prstGeom>
        </p:spPr>
      </p:pic>
      <p:sp>
        <p:nvSpPr>
          <p:cNvPr id="415" name="TextBox 414">
            <a:extLst>
              <a:ext uri="{FF2B5EF4-FFF2-40B4-BE49-F238E27FC236}">
                <a16:creationId xmlns:a16="http://schemas.microsoft.com/office/drawing/2014/main" id="{DE353DA3-EB4C-38B2-D959-B64EAD95CA7D}"/>
              </a:ext>
            </a:extLst>
          </p:cNvPr>
          <p:cNvSpPr txBox="1"/>
          <p:nvPr/>
        </p:nvSpPr>
        <p:spPr>
          <a:xfrm>
            <a:off x="3032960" y="381892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Helvetica Light" panose="020B0403020202020204" pitchFamily="34" charset="0"/>
              </a:rPr>
              <a:t>Ma</a:t>
            </a:r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B17FDC8F-3C4C-E7F5-3FC7-5B6521EC25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29699"/>
          <a:stretch/>
        </p:blipFill>
        <p:spPr>
          <a:xfrm>
            <a:off x="2177050" y="2971616"/>
            <a:ext cx="1719072" cy="886242"/>
          </a:xfrm>
          <a:prstGeom prst="rect">
            <a:avLst/>
          </a:prstGeom>
        </p:spPr>
      </p:pic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84591" y="3552232"/>
            <a:ext cx="467055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203518" y="3005076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1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9644" y="4143707"/>
            <a:ext cx="1719072" cy="1081255"/>
            <a:chOff x="4185519" y="2956993"/>
            <a:chExt cx="1719072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98107" y="299970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208252" y="4113511"/>
            <a:ext cx="1709928" cy="1103216"/>
            <a:chOff x="233652" y="4034136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1149" b="8852"/>
            <a:stretch/>
          </p:blipFill>
          <p:spPr>
            <a:xfrm>
              <a:off x="233652" y="4886585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90323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240146" y="4103901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30220"/>
            <a:stretch/>
          </p:blipFill>
          <p:spPr>
            <a:xfrm>
              <a:off x="233818" y="4034136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612395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689874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pic>
        <p:nvPicPr>
          <p:cNvPr id="471" name="Graphic 470">
            <a:extLst>
              <a:ext uri="{FF2B5EF4-FFF2-40B4-BE49-F238E27FC236}">
                <a16:creationId xmlns:a16="http://schemas.microsoft.com/office/drawing/2014/main" id="{604E8D9D-3179-13DF-573C-0BFCF59BF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53423"/>
          <a:stretch/>
        </p:blipFill>
        <p:spPr>
          <a:xfrm>
            <a:off x="5792498" y="-286389"/>
            <a:ext cx="1333571" cy="1789465"/>
          </a:xfrm>
          <a:prstGeom prst="rect">
            <a:avLst/>
          </a:prstGeom>
        </p:spPr>
      </p:pic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312E42D-B99A-3409-FEBF-D2ACD1447200}"/>
              </a:ext>
            </a:extLst>
          </p:cNvPr>
          <p:cNvGrpSpPr/>
          <p:nvPr/>
        </p:nvGrpSpPr>
        <p:grpSpPr>
          <a:xfrm>
            <a:off x="214058" y="5614264"/>
            <a:ext cx="5794176" cy="2090258"/>
            <a:chOff x="214058" y="5614264"/>
            <a:chExt cx="5794176" cy="20902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214058" y="5614264"/>
              <a:ext cx="5268275" cy="2090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CD0644A-A289-D356-AF63-26E6F2AA8640}"/>
                </a:ext>
              </a:extLst>
            </p:cNvPr>
            <p:cNvCxnSpPr>
              <a:cxnSpLocks/>
              <a:stCxn id="162" idx="1"/>
              <a:endCxn id="86" idx="3"/>
            </p:cNvCxnSpPr>
            <p:nvPr/>
          </p:nvCxnSpPr>
          <p:spPr>
            <a:xfrm flipH="1">
              <a:off x="5482333" y="6652022"/>
              <a:ext cx="525901" cy="7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5B3DD361-1B5C-E551-6470-BC80E9FD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585" t="19398" r="47132" b="66547"/>
          <a:stretch/>
        </p:blipFill>
        <p:spPr>
          <a:xfrm>
            <a:off x="602613" y="5683151"/>
            <a:ext cx="1131896" cy="493048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748" t="9350" r="65552" b="51508"/>
          <a:stretch/>
        </p:blipFill>
        <p:spPr>
          <a:xfrm>
            <a:off x="259281" y="6288738"/>
            <a:ext cx="1933174" cy="12068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244ADF-3B73-FB7D-42A2-C72487036126}"/>
              </a:ext>
            </a:extLst>
          </p:cNvPr>
          <p:cNvSpPr>
            <a:spLocks noChangeAspect="1"/>
          </p:cNvSpPr>
          <p:nvPr/>
        </p:nvSpPr>
        <p:spPr>
          <a:xfrm>
            <a:off x="462031" y="1556230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80A9C8-F67F-D556-AF01-8F214D2B2EE9}"/>
              </a:ext>
            </a:extLst>
          </p:cNvPr>
          <p:cNvSpPr>
            <a:spLocks noChangeAspect="1"/>
          </p:cNvSpPr>
          <p:nvPr/>
        </p:nvSpPr>
        <p:spPr>
          <a:xfrm>
            <a:off x="227170" y="3063154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B3A2-04F8-7634-21BA-D7B82D312105}"/>
              </a:ext>
            </a:extLst>
          </p:cNvPr>
          <p:cNvSpPr>
            <a:spLocks noChangeAspect="1"/>
          </p:cNvSpPr>
          <p:nvPr/>
        </p:nvSpPr>
        <p:spPr>
          <a:xfrm>
            <a:off x="4422525" y="1522854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32BCF4-FFB2-91F8-ADF8-65544C134ABA}"/>
              </a:ext>
            </a:extLst>
          </p:cNvPr>
          <p:cNvSpPr>
            <a:spLocks noChangeAspect="1"/>
          </p:cNvSpPr>
          <p:nvPr/>
        </p:nvSpPr>
        <p:spPr>
          <a:xfrm>
            <a:off x="2190604" y="3060882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BA89A1-3C6E-4D30-75BD-950E467A2041}"/>
              </a:ext>
            </a:extLst>
          </p:cNvPr>
          <p:cNvSpPr>
            <a:spLocks noChangeAspect="1"/>
          </p:cNvSpPr>
          <p:nvPr/>
        </p:nvSpPr>
        <p:spPr>
          <a:xfrm>
            <a:off x="2205330" y="4232819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4969C-9F84-BE9F-5D6D-4D3DA2E99A93}"/>
              </a:ext>
            </a:extLst>
          </p:cNvPr>
          <p:cNvSpPr>
            <a:spLocks noChangeAspect="1"/>
          </p:cNvSpPr>
          <p:nvPr/>
        </p:nvSpPr>
        <p:spPr>
          <a:xfrm>
            <a:off x="2412160" y="1523704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90FDEC-7DC5-D574-59F5-55DFBBA53E0B}"/>
              </a:ext>
            </a:extLst>
          </p:cNvPr>
          <p:cNvSpPr>
            <a:spLocks noChangeAspect="1"/>
          </p:cNvSpPr>
          <p:nvPr/>
        </p:nvSpPr>
        <p:spPr>
          <a:xfrm>
            <a:off x="4189744" y="3060958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D39F8-98E5-551E-E678-5782722A2E0E}"/>
              </a:ext>
            </a:extLst>
          </p:cNvPr>
          <p:cNvSpPr>
            <a:spLocks noChangeAspect="1"/>
          </p:cNvSpPr>
          <p:nvPr/>
        </p:nvSpPr>
        <p:spPr>
          <a:xfrm>
            <a:off x="4180219" y="4251336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509C9-A4FF-00FC-DA26-E62C93B56D35}"/>
              </a:ext>
            </a:extLst>
          </p:cNvPr>
          <p:cNvSpPr>
            <a:spLocks noChangeAspect="1"/>
          </p:cNvSpPr>
          <p:nvPr/>
        </p:nvSpPr>
        <p:spPr>
          <a:xfrm>
            <a:off x="221761" y="4249893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A63E8-8231-A882-4979-767CE7845808}"/>
              </a:ext>
            </a:extLst>
          </p:cNvPr>
          <p:cNvSpPr/>
          <p:nvPr/>
        </p:nvSpPr>
        <p:spPr>
          <a:xfrm>
            <a:off x="2257511" y="5954136"/>
            <a:ext cx="858130" cy="42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EF202E5-C127-68C3-0BC7-EE7D1CCE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69" y="39335"/>
            <a:ext cx="548640" cy="2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4F09F7-662D-94E6-2F4A-8F355255C5ED}"/>
              </a:ext>
            </a:extLst>
          </p:cNvPr>
          <p:cNvSpPr txBox="1"/>
          <p:nvPr/>
        </p:nvSpPr>
        <p:spPr>
          <a:xfrm>
            <a:off x="885673" y="5740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5AB4C-591E-1CC9-31E1-21133A16125C}"/>
              </a:ext>
            </a:extLst>
          </p:cNvPr>
          <p:cNvSpPr txBox="1"/>
          <p:nvPr/>
        </p:nvSpPr>
        <p:spPr>
          <a:xfrm>
            <a:off x="2707887" y="71820"/>
            <a:ext cx="144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   S. elegans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F37CC-E783-A086-8B00-73D87B18AE25}"/>
              </a:ext>
            </a:extLst>
          </p:cNvPr>
          <p:cNvSpPr txBox="1"/>
          <p:nvPr/>
        </p:nvSpPr>
        <p:spPr>
          <a:xfrm>
            <a:off x="2706240" y="55505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9A9436-3100-2DA5-A3F6-AF77245A9AAD}"/>
              </a:ext>
            </a:extLst>
          </p:cNvPr>
          <p:cNvCxnSpPr>
            <a:cxnSpLocks/>
          </p:cNvCxnSpPr>
          <p:nvPr/>
        </p:nvCxnSpPr>
        <p:spPr>
          <a:xfrm flipV="1">
            <a:off x="4036580" y="1064810"/>
            <a:ext cx="338300" cy="226994"/>
          </a:xfrm>
          <a:prstGeom prst="straightConnector1">
            <a:avLst/>
          </a:prstGeom>
          <a:ln w="19050">
            <a:solidFill>
              <a:schemeClr val="accent3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green lines on a black background&#10;&#10;Description automatically generated">
            <a:extLst>
              <a:ext uri="{FF2B5EF4-FFF2-40B4-BE49-F238E27FC236}">
                <a16:creationId xmlns:a16="http://schemas.microsoft.com/office/drawing/2014/main" id="{BE1AB28D-8990-FE70-1BED-082DBF506DC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574" y="5416"/>
            <a:ext cx="629173" cy="32897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CBF3FFE-3B3D-206C-8C5E-337623003AFA}"/>
              </a:ext>
            </a:extLst>
          </p:cNvPr>
          <p:cNvGrpSpPr/>
          <p:nvPr/>
        </p:nvGrpSpPr>
        <p:grpSpPr>
          <a:xfrm>
            <a:off x="2091095" y="3948317"/>
            <a:ext cx="187959" cy="82296"/>
            <a:chOff x="2103795" y="3948317"/>
            <a:chExt cx="187959" cy="82296"/>
          </a:xfrm>
        </p:grpSpPr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4F85F87F-F5F0-2BCA-0C7F-776438AEB67C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D021B9-128A-61F2-8D82-C6551CCC5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8AC961-8124-4D20-8312-2924DA227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5ECA88-92DF-0280-C7E2-12C7D6558AEA}"/>
                </a:ext>
              </a:extLst>
            </p:cNvPr>
            <p:cNvSpPr/>
            <p:nvPr/>
          </p:nvSpPr>
          <p:spPr>
            <a:xfrm>
              <a:off x="2178285" y="3954285"/>
              <a:ext cx="73152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FBB1DB-C330-F525-2B80-825EB5160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E0CAF-5531-BE69-081E-85B20021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CD23AE-4DA6-F389-D3FC-3B74368569F4}"/>
              </a:ext>
            </a:extLst>
          </p:cNvPr>
          <p:cNvGrpSpPr/>
          <p:nvPr/>
        </p:nvGrpSpPr>
        <p:grpSpPr>
          <a:xfrm>
            <a:off x="2095106" y="5101843"/>
            <a:ext cx="187959" cy="82296"/>
            <a:chOff x="2103795" y="3948317"/>
            <a:chExt cx="187959" cy="82296"/>
          </a:xfrm>
        </p:grpSpPr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E252A373-84B4-4F48-E196-8A4F7D9F67E8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FA74D3-EB69-A590-4CBF-B9D2A10F1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F771A9-99A5-CF4A-41B0-2EFC012460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61C2E1-9B32-3B7E-D9BC-D410B3C29FD4}"/>
                </a:ext>
              </a:extLst>
            </p:cNvPr>
            <p:cNvSpPr/>
            <p:nvPr/>
          </p:nvSpPr>
          <p:spPr>
            <a:xfrm>
              <a:off x="2178285" y="3954285"/>
              <a:ext cx="73152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BD172A-9598-E96D-4D99-8B4E1C890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056822-3684-8883-260E-9B3DA51C9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D4A684-48E2-9B7A-DA5D-38011077DEB0}"/>
              </a:ext>
            </a:extLst>
          </p:cNvPr>
          <p:cNvGrpSpPr/>
          <p:nvPr/>
        </p:nvGrpSpPr>
        <p:grpSpPr>
          <a:xfrm>
            <a:off x="113074" y="3925528"/>
            <a:ext cx="187959" cy="82296"/>
            <a:chOff x="2103795" y="3948317"/>
            <a:chExt cx="187959" cy="82296"/>
          </a:xfrm>
        </p:grpSpPr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588C7782-CCAC-592F-418D-060335D6BE6F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805D79-6768-5E75-452B-704BB6AE9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C9B44B-EC30-D7DA-3B5F-54B7B0635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11840D-5ED0-9F38-F51D-9B7027E2EA75}"/>
                </a:ext>
              </a:extLst>
            </p:cNvPr>
            <p:cNvSpPr/>
            <p:nvPr/>
          </p:nvSpPr>
          <p:spPr>
            <a:xfrm>
              <a:off x="2178285" y="3954285"/>
              <a:ext cx="73152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23357-8DB0-8AF1-E69F-31098657A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9E5E00D-D77E-7715-FC57-2E691B2F7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8F8F55-63D7-7E33-AED8-C5CA1CCF2941}"/>
              </a:ext>
            </a:extLst>
          </p:cNvPr>
          <p:cNvGrpSpPr/>
          <p:nvPr/>
        </p:nvGrpSpPr>
        <p:grpSpPr>
          <a:xfrm>
            <a:off x="129087" y="5110093"/>
            <a:ext cx="187959" cy="82296"/>
            <a:chOff x="2103795" y="3948317"/>
            <a:chExt cx="187959" cy="8229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8AEBCEA-09F8-9366-C506-13686A457824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4FEDCA-0230-2C9C-BF4B-810AB35D7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255BEA-6169-5AF1-0A62-7F537531E1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445212-1A59-B9E1-A344-30D72B903F9C}"/>
                </a:ext>
              </a:extLst>
            </p:cNvPr>
            <p:cNvSpPr/>
            <p:nvPr/>
          </p:nvSpPr>
          <p:spPr>
            <a:xfrm>
              <a:off x="2178285" y="3954285"/>
              <a:ext cx="73152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F5DDB63-2E89-7463-3E2C-550D09038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A2AF4CF-49B1-F8D3-65BB-B97832353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F4AA33B9-B77F-3C30-362C-7FF3457D5496}"/>
              </a:ext>
            </a:extLst>
          </p:cNvPr>
          <p:cNvGrpSpPr/>
          <p:nvPr/>
        </p:nvGrpSpPr>
        <p:grpSpPr>
          <a:xfrm>
            <a:off x="107224" y="2544716"/>
            <a:ext cx="257370" cy="82296"/>
            <a:chOff x="2103795" y="3948317"/>
            <a:chExt cx="257370" cy="82296"/>
          </a:xfrm>
        </p:grpSpPr>
        <p:sp>
          <p:nvSpPr>
            <p:cNvPr id="466" name="Triangle 465">
              <a:extLst>
                <a:ext uri="{FF2B5EF4-FFF2-40B4-BE49-F238E27FC236}">
                  <a16:creationId xmlns:a16="http://schemas.microsoft.com/office/drawing/2014/main" id="{81D91559-3296-D777-29B9-F547C9DE0354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1F409592-B138-F87A-FC11-0DE0096F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D591F12-784C-91A0-0123-B10D4BFF53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9B05A276-8386-03A2-8D95-3A5C236266B1}"/>
                </a:ext>
              </a:extLst>
            </p:cNvPr>
            <p:cNvSpPr/>
            <p:nvPr/>
          </p:nvSpPr>
          <p:spPr>
            <a:xfrm>
              <a:off x="2178285" y="3951110"/>
              <a:ext cx="182880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E1F8F19-50FD-9F06-0021-921355E3F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49514"/>
              <a:ext cx="182880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E5AF8699-64AD-DD48-B339-29EAB569A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82880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1CF3362-4EF0-B741-8894-0C0F3C8FED17}"/>
              </a:ext>
            </a:extLst>
          </p:cNvPr>
          <p:cNvGrpSpPr/>
          <p:nvPr/>
        </p:nvGrpSpPr>
        <p:grpSpPr>
          <a:xfrm>
            <a:off x="2084483" y="2514078"/>
            <a:ext cx="187959" cy="82296"/>
            <a:chOff x="2103795" y="3948317"/>
            <a:chExt cx="187959" cy="82296"/>
          </a:xfrm>
        </p:grpSpPr>
        <p:sp>
          <p:nvSpPr>
            <p:cNvPr id="477" name="Triangle 476">
              <a:extLst>
                <a:ext uri="{FF2B5EF4-FFF2-40B4-BE49-F238E27FC236}">
                  <a16:creationId xmlns:a16="http://schemas.microsoft.com/office/drawing/2014/main" id="{65FE034F-7603-80ED-7777-E1B9C63A6AC1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30785400-BC81-7FEC-901D-659284400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151AE4FE-7CE2-F3D0-B4AC-CDF1B5A2BC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3D641D8-AA15-7B84-215A-4A74508A6801}"/>
                </a:ext>
              </a:extLst>
            </p:cNvPr>
            <p:cNvSpPr/>
            <p:nvPr/>
          </p:nvSpPr>
          <p:spPr>
            <a:xfrm>
              <a:off x="2178285" y="3954285"/>
              <a:ext cx="73152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5F5D02A2-3E13-3FAE-86ED-C19B6E888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2FF42BD2-86FB-6891-C94D-6983A21F8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5B697974-9B03-9DF6-E188-7F4CD978D773}"/>
              </a:ext>
            </a:extLst>
          </p:cNvPr>
          <p:cNvGrpSpPr/>
          <p:nvPr/>
        </p:nvGrpSpPr>
        <p:grpSpPr>
          <a:xfrm>
            <a:off x="4087076" y="5122290"/>
            <a:ext cx="187959" cy="82296"/>
            <a:chOff x="2103795" y="3948317"/>
            <a:chExt cx="187959" cy="82296"/>
          </a:xfrm>
        </p:grpSpPr>
        <p:sp>
          <p:nvSpPr>
            <p:cNvPr id="498" name="Triangle 497">
              <a:extLst>
                <a:ext uri="{FF2B5EF4-FFF2-40B4-BE49-F238E27FC236}">
                  <a16:creationId xmlns:a16="http://schemas.microsoft.com/office/drawing/2014/main" id="{CF17CDCC-E27D-8252-F20A-0B0F4C87FC1A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622167D-0AE9-A569-1B1E-CADEAB7A8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0D48651-475E-9823-AF69-61B46DF1DD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AC48E17-62E6-3F50-BF79-066F27E117B7}"/>
                </a:ext>
              </a:extLst>
            </p:cNvPr>
            <p:cNvSpPr/>
            <p:nvPr/>
          </p:nvSpPr>
          <p:spPr>
            <a:xfrm>
              <a:off x="2178285" y="3954285"/>
              <a:ext cx="73152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3837BDF-32F4-1EC9-869D-3E25AA8BA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ABFA6C3-3A02-4B4C-6232-F64EF690F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8889"/>
              <a:ext cx="114434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98D2E9F-8B5C-EEF4-A85C-590660568F80}"/>
              </a:ext>
            </a:extLst>
          </p:cNvPr>
          <p:cNvGrpSpPr/>
          <p:nvPr/>
        </p:nvGrpSpPr>
        <p:grpSpPr>
          <a:xfrm>
            <a:off x="4051552" y="3924825"/>
            <a:ext cx="238117" cy="82296"/>
            <a:chOff x="2103795" y="3948317"/>
            <a:chExt cx="238117" cy="82296"/>
          </a:xfrm>
        </p:grpSpPr>
        <p:sp>
          <p:nvSpPr>
            <p:cNvPr id="506" name="Triangle 505">
              <a:extLst>
                <a:ext uri="{FF2B5EF4-FFF2-40B4-BE49-F238E27FC236}">
                  <a16:creationId xmlns:a16="http://schemas.microsoft.com/office/drawing/2014/main" id="{7F8D4896-C926-E22F-5E41-558F4CFF86B9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5091B4F-778A-5360-15FC-EE7FA26F7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03E0550-92BB-A827-C095-DB779C6A4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DA09BD0-399F-B1A7-083C-45A351A6FC09}"/>
                </a:ext>
              </a:extLst>
            </p:cNvPr>
            <p:cNvSpPr/>
            <p:nvPr/>
          </p:nvSpPr>
          <p:spPr>
            <a:xfrm>
              <a:off x="2178285" y="3951110"/>
              <a:ext cx="146304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1EAF9D6-39E1-928C-1143-E200CB472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49514"/>
              <a:ext cx="16459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F075D26-9D3D-27FA-D169-5A8219467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6459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0DD070-753B-81A8-AD06-EB61F36F31EA}"/>
              </a:ext>
            </a:extLst>
          </p:cNvPr>
          <p:cNvGrpSpPr/>
          <p:nvPr/>
        </p:nvGrpSpPr>
        <p:grpSpPr>
          <a:xfrm>
            <a:off x="4068044" y="2486285"/>
            <a:ext cx="238117" cy="82296"/>
            <a:chOff x="2103795" y="3948317"/>
            <a:chExt cx="238117" cy="82296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5F33D02A-62BF-3444-1D7B-871B5BE3AF4F}"/>
                </a:ext>
              </a:extLst>
            </p:cNvPr>
            <p:cNvSpPr/>
            <p:nvPr/>
          </p:nvSpPr>
          <p:spPr>
            <a:xfrm rot="16200000">
              <a:off x="2102398" y="3952889"/>
              <a:ext cx="82296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5B1C37F-20F1-CF48-BF43-0C2E859FA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795" y="3951093"/>
              <a:ext cx="68264" cy="42944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B2AF91D-E218-3AD1-58D4-102E1C29E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969" y="3994738"/>
              <a:ext cx="73153" cy="327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A26A9E-3271-66D4-7F1F-C06BF9E93516}"/>
                </a:ext>
              </a:extLst>
            </p:cNvPr>
            <p:cNvSpPr/>
            <p:nvPr/>
          </p:nvSpPr>
          <p:spPr>
            <a:xfrm>
              <a:off x="2178285" y="3951110"/>
              <a:ext cx="146304" cy="7315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05E79D-B0ED-3E17-92DB-30B80172C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970" y="3952689"/>
              <a:ext cx="16459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10F0F7-6BA5-3490-B917-CD4D6AF0E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320" y="4025714"/>
              <a:ext cx="16459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AA35F9-1E51-6377-24AF-53C7937FA5F0}"/>
              </a:ext>
            </a:extLst>
          </p:cNvPr>
          <p:cNvGrpSpPr/>
          <p:nvPr/>
        </p:nvGrpSpPr>
        <p:grpSpPr>
          <a:xfrm>
            <a:off x="1634253" y="7579686"/>
            <a:ext cx="642308" cy="103324"/>
            <a:chOff x="1700569" y="3949514"/>
            <a:chExt cx="642308" cy="103324"/>
          </a:xfrm>
        </p:grpSpPr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918E8B43-1A76-5E76-427B-DCFFC1205D85}"/>
                </a:ext>
              </a:extLst>
            </p:cNvPr>
            <p:cNvSpPr/>
            <p:nvPr/>
          </p:nvSpPr>
          <p:spPr>
            <a:xfrm rot="16200000">
              <a:off x="1690029" y="3965970"/>
              <a:ext cx="100584" cy="73152"/>
            </a:xfrm>
            <a:prstGeom prst="triangle">
              <a:avLst/>
            </a:prstGeom>
            <a:solidFill>
              <a:srgbClr val="CCCCC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D89E10-8620-7297-FF24-0F135F37B7E5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1703745" y="3951093"/>
              <a:ext cx="71439" cy="5145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C173821-5CE0-AA40-39CC-09CCBD0DADFB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 flipV="1">
              <a:off x="1700569" y="4004263"/>
              <a:ext cx="76328" cy="4857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01DAC41-6E5D-1A51-EADD-1F80EBEFAAB2}"/>
                </a:ext>
              </a:extLst>
            </p:cNvPr>
            <p:cNvSpPr/>
            <p:nvPr/>
          </p:nvSpPr>
          <p:spPr>
            <a:xfrm>
              <a:off x="1775184" y="3951110"/>
              <a:ext cx="567693" cy="10058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6732129-0EA5-A5B5-56BF-42921802C0E3}"/>
                </a:ext>
              </a:extLst>
            </p:cNvPr>
            <p:cNvCxnSpPr>
              <a:cxnSpLocks/>
              <a:endCxn id="83" idx="4"/>
            </p:cNvCxnSpPr>
            <p:nvPr/>
          </p:nvCxnSpPr>
          <p:spPr>
            <a:xfrm flipH="1">
              <a:off x="1776897" y="3949514"/>
              <a:ext cx="558665" cy="274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C94FD3-5776-9853-FE46-CA1FE53CE8C0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H="1">
              <a:off x="1776897" y="4047939"/>
              <a:ext cx="565015" cy="4899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7" name="Picture 96" descr="A white object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FE4FB159-B84E-E781-7DBF-2EFD2363F06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flipH="1">
            <a:off x="2221083" y="5916225"/>
            <a:ext cx="8116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62414</TotalTime>
  <Words>124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Sánchez Reyes</cp:lastModifiedBy>
  <cp:revision>60</cp:revision>
  <dcterms:created xsi:type="dcterms:W3CDTF">2023-07-14T00:05:28Z</dcterms:created>
  <dcterms:modified xsi:type="dcterms:W3CDTF">2024-03-09T04:35:52Z</dcterms:modified>
</cp:coreProperties>
</file>