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 showGuides="1">
      <p:cViewPr varScale="1">
        <p:scale>
          <a:sx n="279" d="100"/>
          <a:sy n="279" d="100"/>
        </p:scale>
        <p:origin x="168" y="440"/>
      </p:cViewPr>
      <p:guideLst>
        <p:guide orient="horz" pos="86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44EB4-AA55-2240-AC38-A731ABBF6195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47EEB-4500-D94B-A88D-2467271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24C391-5514-7E3E-5B2C-B2C09026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1</cp:revision>
  <dcterms:created xsi:type="dcterms:W3CDTF">2024-03-09T05:05:39Z</dcterms:created>
  <dcterms:modified xsi:type="dcterms:W3CDTF">2024-03-09T05:06:35Z</dcterms:modified>
</cp:coreProperties>
</file>