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62" r:id="rId2"/>
  </p:sldIdLst>
  <p:sldSz cx="6858000" cy="43894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193" d="100"/>
          <a:sy n="19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364"/>
            <a:ext cx="5143500" cy="1528175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5472"/>
            <a:ext cx="5143500" cy="1059764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697"/>
            <a:ext cx="147875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697"/>
            <a:ext cx="4350544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4312"/>
            <a:ext cx="5915025" cy="182588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7470"/>
            <a:ext cx="5915025" cy="96018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8485"/>
            <a:ext cx="291465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697"/>
            <a:ext cx="591502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022"/>
            <a:ext cx="2901255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3364"/>
            <a:ext cx="290125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022"/>
            <a:ext cx="2915543" cy="5273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3364"/>
            <a:ext cx="2915543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1998"/>
            <a:ext cx="3471863" cy="3119346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629"/>
            <a:ext cx="2211883" cy="1024202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1998"/>
            <a:ext cx="3471863" cy="3119346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6831"/>
            <a:ext cx="2211883" cy="24395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697"/>
            <a:ext cx="591502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8485"/>
            <a:ext cx="591502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68359"/>
            <a:ext cx="231457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68359"/>
            <a:ext cx="15430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emf"/><Relationship Id="rId7" Type="http://schemas.openxmlformats.org/officeDocument/2006/relationships/image" Target="../media/image6.sv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5FDBDBC6-E889-2582-DA29-635CD393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001"/>
          <a:stretch/>
        </p:blipFill>
        <p:spPr>
          <a:xfrm>
            <a:off x="3637330" y="4093601"/>
            <a:ext cx="3200400" cy="312022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5506A440-D58C-F84D-DA52-360ECF606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2412"/>
          <a:stretch/>
        </p:blipFill>
        <p:spPr>
          <a:xfrm>
            <a:off x="3638931" y="2291527"/>
            <a:ext cx="3200400" cy="186234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85A936C8-F772-6EE9-64CE-E6550ED15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7682"/>
          <a:stretch/>
        </p:blipFill>
        <p:spPr>
          <a:xfrm>
            <a:off x="4691792" y="841022"/>
            <a:ext cx="2118142" cy="14530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992A31-7B3A-FB83-3473-BCAA2784F095}"/>
              </a:ext>
            </a:extLst>
          </p:cNvPr>
          <p:cNvGrpSpPr>
            <a:grpSpLocks noChangeAspect="1"/>
          </p:cNvGrpSpPr>
          <p:nvPr/>
        </p:nvGrpSpPr>
        <p:grpSpPr>
          <a:xfrm>
            <a:off x="2439559" y="1817385"/>
            <a:ext cx="1114444" cy="675655"/>
            <a:chOff x="-642934" y="6912114"/>
            <a:chExt cx="3881748" cy="2353391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200C98D9-6814-9D7B-F4CA-2F3B0009CD58}"/>
                </a:ext>
              </a:extLst>
            </p:cNvPr>
            <p:cNvSpPr/>
            <p:nvPr/>
          </p:nvSpPr>
          <p:spPr>
            <a:xfrm>
              <a:off x="38418" y="6912114"/>
              <a:ext cx="3171055" cy="2148840"/>
            </a:xfrm>
            <a:prstGeom prst="roundRect">
              <a:avLst/>
            </a:prstGeom>
            <a:solidFill>
              <a:srgbClr val="CE702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 dirty="0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55997F4-0E7A-40B7-91ED-DEDA33F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21342" t="74454" r="21342" b="-3777"/>
            <a:stretch/>
          </p:blipFill>
          <p:spPr>
            <a:xfrm>
              <a:off x="-642934" y="8407482"/>
              <a:ext cx="3200400" cy="688211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03D3131-601F-FC38-5E03-EE606AC8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14" y="6918545"/>
              <a:ext cx="3200400" cy="23469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2A485-A912-681E-9974-2D0504AEAC08}"/>
              </a:ext>
            </a:extLst>
          </p:cNvPr>
          <p:cNvGrpSpPr>
            <a:grpSpLocks noChangeAspect="1"/>
          </p:cNvGrpSpPr>
          <p:nvPr/>
        </p:nvGrpSpPr>
        <p:grpSpPr>
          <a:xfrm>
            <a:off x="1423753" y="1126106"/>
            <a:ext cx="1118853" cy="679201"/>
            <a:chOff x="-630085" y="31680"/>
            <a:chExt cx="3906218" cy="237127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8EECC7-037E-A34D-B803-4C5B2D626C6A}"/>
                </a:ext>
              </a:extLst>
            </p:cNvPr>
            <p:cNvGrpSpPr/>
            <p:nvPr/>
          </p:nvGrpSpPr>
          <p:grpSpPr>
            <a:xfrm>
              <a:off x="-630085" y="31680"/>
              <a:ext cx="3849547" cy="2186033"/>
              <a:chOff x="-622957" y="658351"/>
              <a:chExt cx="3849547" cy="2186033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8B9D03-C646-2529-56F9-C2CF06167119}"/>
                  </a:ext>
                </a:extLst>
              </p:cNvPr>
              <p:cNvSpPr/>
              <p:nvPr/>
            </p:nvSpPr>
            <p:spPr>
              <a:xfrm>
                <a:off x="55535" y="658351"/>
                <a:ext cx="3171055" cy="2148840"/>
              </a:xfrm>
              <a:prstGeom prst="roundRect">
                <a:avLst/>
              </a:prstGeom>
              <a:solidFill>
                <a:srgbClr val="A8B52C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59466B5-F83C-43B8-E81C-F29DD9498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-21342" t="74454" r="21342" b="-3777"/>
              <a:stretch/>
            </p:blipFill>
            <p:spPr>
              <a:xfrm>
                <a:off x="-622957" y="2156173"/>
                <a:ext cx="3200400" cy="688211"/>
              </a:xfrm>
              <a:prstGeom prst="rect">
                <a:avLst/>
              </a:prstGeom>
            </p:spPr>
          </p:pic>
        </p:grp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3F743A2-76F0-041E-872F-17404C82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96" y="40565"/>
              <a:ext cx="3221437" cy="2362388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576FC7-2CAA-38DC-250D-2EB18B740C65}"/>
              </a:ext>
            </a:extLst>
          </p:cNvPr>
          <p:cNvGrpSpPr>
            <a:grpSpLocks noChangeAspect="1"/>
          </p:cNvGrpSpPr>
          <p:nvPr/>
        </p:nvGrpSpPr>
        <p:grpSpPr>
          <a:xfrm>
            <a:off x="1338145" y="3070049"/>
            <a:ext cx="1207961" cy="675655"/>
            <a:chOff x="6303322" y="671399"/>
            <a:chExt cx="3885282" cy="217317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469BD67-0BD7-69C2-AC56-236BE4E1BF8A}"/>
                </a:ext>
              </a:extLst>
            </p:cNvPr>
            <p:cNvSpPr/>
            <p:nvPr/>
          </p:nvSpPr>
          <p:spPr>
            <a:xfrm>
              <a:off x="6985010" y="686799"/>
              <a:ext cx="3171055" cy="2148840"/>
            </a:xfrm>
            <a:prstGeom prst="roundRect">
              <a:avLst/>
            </a:prstGeom>
            <a:solidFill>
              <a:srgbClr val="610505">
                <a:alpha val="85098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1AD6EDE-E81A-5FD4-77E1-B00E7545A77F}"/>
                </a:ext>
              </a:extLst>
            </p:cNvPr>
            <p:cNvGrpSpPr/>
            <p:nvPr/>
          </p:nvGrpSpPr>
          <p:grpSpPr>
            <a:xfrm>
              <a:off x="6303322" y="671399"/>
              <a:ext cx="3885282" cy="2173176"/>
              <a:chOff x="-631870" y="-26033"/>
              <a:chExt cx="3885282" cy="2173176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2FE5974B-8486-7255-2761-C6A59A3B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b="30327"/>
              <a:stretch/>
            </p:blipFill>
            <p:spPr>
              <a:xfrm>
                <a:off x="53012" y="-26033"/>
                <a:ext cx="3200400" cy="163519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295D17E5-F7A1-E8E3-0A27-E0CD4856C5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-21342" t="74454" r="21342" b="-3777"/>
              <a:stretch/>
            </p:blipFill>
            <p:spPr>
              <a:xfrm>
                <a:off x="-631870" y="1458932"/>
                <a:ext cx="3200400" cy="68821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8EA0E0-38E3-AEF7-2964-0BF0E5B4D430}"/>
              </a:ext>
            </a:extLst>
          </p:cNvPr>
          <p:cNvGrpSpPr/>
          <p:nvPr/>
        </p:nvGrpSpPr>
        <p:grpSpPr>
          <a:xfrm>
            <a:off x="2399547" y="1124149"/>
            <a:ext cx="1216665" cy="667181"/>
            <a:chOff x="7039380" y="4970127"/>
            <a:chExt cx="3046169" cy="16704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2C05D1-4BE8-00DF-8C8E-B774FB8FE296}"/>
                </a:ext>
              </a:extLst>
            </p:cNvPr>
            <p:cNvGrpSpPr/>
            <p:nvPr/>
          </p:nvGrpSpPr>
          <p:grpSpPr>
            <a:xfrm>
              <a:off x="7039380" y="4970127"/>
              <a:ext cx="3046169" cy="1670423"/>
              <a:chOff x="2665925" y="62267"/>
              <a:chExt cx="2737975" cy="1501419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1A05DE48-B278-B310-AB21-0BD212D554C2}"/>
                  </a:ext>
                </a:extLst>
              </p:cNvPr>
              <p:cNvSpPr/>
              <p:nvPr/>
            </p:nvSpPr>
            <p:spPr>
              <a:xfrm>
                <a:off x="3135223" y="75405"/>
                <a:ext cx="2234266" cy="1472901"/>
              </a:xfrm>
              <a:prstGeom prst="roundRect">
                <a:avLst/>
              </a:prstGeom>
              <a:solidFill>
                <a:srgbClr val="3449A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1E7B81-AA3C-4F32-B213-6CF98FA805D0}"/>
                  </a:ext>
                </a:extLst>
              </p:cNvPr>
              <p:cNvGrpSpPr/>
              <p:nvPr/>
            </p:nvGrpSpPr>
            <p:grpSpPr>
              <a:xfrm>
                <a:off x="2665925" y="62267"/>
                <a:ext cx="2737975" cy="1501419"/>
                <a:chOff x="-646447" y="2443042"/>
                <a:chExt cx="3885961" cy="2130938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2642AF6A-A3F0-F8AE-76A1-9F665E75C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30182"/>
                <a:stretch/>
              </p:blipFill>
              <p:spPr>
                <a:xfrm>
                  <a:off x="39114" y="2443042"/>
                  <a:ext cx="3200400" cy="1638603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61565B3-D089-9E09-D480-C0DA6CE87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-21342" t="74454" r="21342" b="-3777"/>
                <a:stretch/>
              </p:blipFill>
              <p:spPr>
                <a:xfrm>
                  <a:off x="-646447" y="3885769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1EE82-279B-1FD8-8DD9-BE5755EF1AA4}"/>
                </a:ext>
              </a:extLst>
            </p:cNvPr>
            <p:cNvSpPr txBox="1"/>
            <p:nvPr/>
          </p:nvSpPr>
          <p:spPr>
            <a:xfrm>
              <a:off x="7615087" y="5030416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C53996-C78C-9C24-8112-9275BD210235}"/>
              </a:ext>
            </a:extLst>
          </p:cNvPr>
          <p:cNvGrpSpPr/>
          <p:nvPr/>
        </p:nvGrpSpPr>
        <p:grpSpPr>
          <a:xfrm>
            <a:off x="1398354" y="1801640"/>
            <a:ext cx="1097623" cy="613626"/>
            <a:chOff x="9722964" y="5069049"/>
            <a:chExt cx="2748123" cy="1536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F7CD0A-6CEE-E389-EDA7-CC92BA180AA8}"/>
                </a:ext>
              </a:extLst>
            </p:cNvPr>
            <p:cNvGrpSpPr/>
            <p:nvPr/>
          </p:nvGrpSpPr>
          <p:grpSpPr>
            <a:xfrm>
              <a:off x="9722964" y="5069049"/>
              <a:ext cx="2748123" cy="1536338"/>
              <a:chOff x="2660700" y="1578912"/>
              <a:chExt cx="2731718" cy="1527167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ED9A25D7-AE70-78B0-6BD1-38CF2FB31903}"/>
                  </a:ext>
                </a:extLst>
              </p:cNvPr>
              <p:cNvSpPr/>
              <p:nvPr/>
            </p:nvSpPr>
            <p:spPr>
              <a:xfrm>
                <a:off x="3127335" y="1592047"/>
                <a:ext cx="2234266" cy="1514032"/>
              </a:xfrm>
              <a:prstGeom prst="roundRect">
                <a:avLst/>
              </a:prstGeom>
              <a:solidFill>
                <a:srgbClr val="3464B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E24E657-7818-7338-9BCC-1871255CEE00}"/>
                  </a:ext>
                </a:extLst>
              </p:cNvPr>
              <p:cNvGrpSpPr/>
              <p:nvPr/>
            </p:nvGrpSpPr>
            <p:grpSpPr>
              <a:xfrm>
                <a:off x="2660700" y="1578912"/>
                <a:ext cx="2731718" cy="1499672"/>
                <a:chOff x="2618438" y="2409209"/>
                <a:chExt cx="3877081" cy="212845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454796E-4234-B7A1-6BE4-9DFC7A6AF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b="30182"/>
                <a:stretch/>
              </p:blipFill>
              <p:spPr>
                <a:xfrm>
                  <a:off x="3298687" y="2409209"/>
                  <a:ext cx="3196832" cy="1636776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B4F74E98-B421-38E5-0C54-3AE81C1B1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-21342" t="74454" r="21342" b="-3777"/>
                <a:stretch/>
              </p:blipFill>
              <p:spPr>
                <a:xfrm>
                  <a:off x="2618438" y="3849457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43FDE8-8B01-117A-B3F7-09B094E1B248}"/>
                </a:ext>
              </a:extLst>
            </p:cNvPr>
            <p:cNvSpPr txBox="1"/>
            <p:nvPr/>
          </p:nvSpPr>
          <p:spPr>
            <a:xfrm>
              <a:off x="10179607" y="5116797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11AD-C2BE-8B84-2128-51CC12E1BA2D}"/>
              </a:ext>
            </a:extLst>
          </p:cNvPr>
          <p:cNvGrpSpPr/>
          <p:nvPr/>
        </p:nvGrpSpPr>
        <p:grpSpPr>
          <a:xfrm>
            <a:off x="2414406" y="2459288"/>
            <a:ext cx="1183046" cy="661645"/>
            <a:chOff x="12064664" y="1579761"/>
            <a:chExt cx="2961997" cy="16565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504AF8-33FF-A1EF-51ED-E85A95181810}"/>
                </a:ext>
              </a:extLst>
            </p:cNvPr>
            <p:cNvGrpSpPr/>
            <p:nvPr/>
          </p:nvGrpSpPr>
          <p:grpSpPr>
            <a:xfrm>
              <a:off x="12064664" y="1579761"/>
              <a:ext cx="2961997" cy="1656564"/>
              <a:chOff x="7456117" y="1612326"/>
              <a:chExt cx="2724460" cy="152371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A51031B-0A75-8482-919E-F7E7B158860A}"/>
                  </a:ext>
                </a:extLst>
              </p:cNvPr>
              <p:cNvSpPr/>
              <p:nvPr/>
            </p:nvSpPr>
            <p:spPr>
              <a:xfrm>
                <a:off x="7919607" y="1623117"/>
                <a:ext cx="2222034" cy="1505744"/>
              </a:xfrm>
              <a:prstGeom prst="roundRect">
                <a:avLst/>
              </a:prstGeom>
              <a:solidFill>
                <a:srgbClr val="B33509">
                  <a:alpha val="8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4238B080-0561-349E-6FAF-C7BE2A0D3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b="30890"/>
              <a:stretch/>
            </p:blipFill>
            <p:spPr>
              <a:xfrm>
                <a:off x="7937980" y="1612326"/>
                <a:ext cx="2242597" cy="1136561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EC62801E-4D42-3A77-4CB1-B73EF0EB56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-21342" t="74454" r="21342" b="-3777"/>
              <a:stretch/>
            </p:blipFill>
            <p:spPr>
              <a:xfrm>
                <a:off x="7456117" y="2653651"/>
                <a:ext cx="2243271" cy="482391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38DC0C-D655-C200-7BB8-2C4AE8C1783D}"/>
                </a:ext>
              </a:extLst>
            </p:cNvPr>
            <p:cNvSpPr txBox="1"/>
            <p:nvPr/>
          </p:nvSpPr>
          <p:spPr>
            <a:xfrm>
              <a:off x="12474938" y="1649139"/>
              <a:ext cx="1196811" cy="384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86A11-0767-5200-5EEF-3C3AD8F5D9EA}"/>
              </a:ext>
            </a:extLst>
          </p:cNvPr>
          <p:cNvGrpSpPr/>
          <p:nvPr/>
        </p:nvGrpSpPr>
        <p:grpSpPr>
          <a:xfrm>
            <a:off x="1839117" y="3760608"/>
            <a:ext cx="1090136" cy="606266"/>
            <a:chOff x="12263291" y="5079733"/>
            <a:chExt cx="2729378" cy="15179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2FD3AC-01BF-AD76-83F3-158FF84C983E}"/>
                </a:ext>
              </a:extLst>
            </p:cNvPr>
            <p:cNvGrpSpPr/>
            <p:nvPr/>
          </p:nvGrpSpPr>
          <p:grpSpPr>
            <a:xfrm>
              <a:off x="12263291" y="5079733"/>
              <a:ext cx="2729378" cy="1517910"/>
              <a:chOff x="12372106" y="1599853"/>
              <a:chExt cx="2729378" cy="151791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3A12A6E-6A8B-B38E-C2D6-2476F1195D7D}"/>
                  </a:ext>
                </a:extLst>
              </p:cNvPr>
              <p:cNvSpPr/>
              <p:nvPr/>
            </p:nvSpPr>
            <p:spPr>
              <a:xfrm>
                <a:off x="12841288" y="1609139"/>
                <a:ext cx="2226285" cy="1508624"/>
              </a:xfrm>
              <a:prstGeom prst="roundRect">
                <a:avLst/>
              </a:prstGeom>
              <a:solidFill>
                <a:srgbClr val="4AC6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520312F-FF5A-7B2F-316A-EA90F1CDEC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b="32065"/>
              <a:stretch/>
            </p:blipFill>
            <p:spPr>
              <a:xfrm>
                <a:off x="12854597" y="1599853"/>
                <a:ext cx="2246887" cy="1119367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DE646994-29E9-9B31-DF77-EEBA610F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-21342" t="74454" r="21342" b="-3777"/>
              <a:stretch/>
            </p:blipFill>
            <p:spPr>
              <a:xfrm>
                <a:off x="12372106" y="2592041"/>
                <a:ext cx="2246887" cy="483169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6D8F9-BB0B-7BCA-8142-FF46B1FC3495}"/>
                </a:ext>
              </a:extLst>
            </p:cNvPr>
            <p:cNvSpPr txBox="1"/>
            <p:nvPr/>
          </p:nvSpPr>
          <p:spPr>
            <a:xfrm>
              <a:off x="12672261" y="5115553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FC955-96E5-4E69-19DA-CE55EF146ECD}"/>
              </a:ext>
            </a:extLst>
          </p:cNvPr>
          <p:cNvGrpSpPr/>
          <p:nvPr/>
        </p:nvGrpSpPr>
        <p:grpSpPr>
          <a:xfrm>
            <a:off x="1400389" y="2437336"/>
            <a:ext cx="1087575" cy="608408"/>
            <a:chOff x="9656734" y="1647008"/>
            <a:chExt cx="2722964" cy="15232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81FEB3-68E4-8097-1247-97E64C04CF19}"/>
                </a:ext>
              </a:extLst>
            </p:cNvPr>
            <p:cNvGrpSpPr/>
            <p:nvPr/>
          </p:nvGrpSpPr>
          <p:grpSpPr>
            <a:xfrm>
              <a:off x="9656734" y="1647008"/>
              <a:ext cx="2722964" cy="1523273"/>
              <a:chOff x="7437377" y="78319"/>
              <a:chExt cx="2722964" cy="1523273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18162274-4F1A-688F-C976-4FA3FA266C5C}"/>
                  </a:ext>
                </a:extLst>
              </p:cNvPr>
              <p:cNvSpPr/>
              <p:nvPr/>
            </p:nvSpPr>
            <p:spPr>
              <a:xfrm>
                <a:off x="7930829" y="95848"/>
                <a:ext cx="2222034" cy="1505744"/>
              </a:xfrm>
              <a:prstGeom prst="roundRect">
                <a:avLst/>
              </a:prstGeom>
              <a:solidFill>
                <a:srgbClr val="A32106">
                  <a:alpha val="9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EE3F3CF-03A6-AEB6-778A-B42EE693101F}"/>
                  </a:ext>
                </a:extLst>
              </p:cNvPr>
              <p:cNvGrpSpPr/>
              <p:nvPr/>
            </p:nvGrpSpPr>
            <p:grpSpPr>
              <a:xfrm>
                <a:off x="7437377" y="78319"/>
                <a:ext cx="2722964" cy="1522796"/>
                <a:chOff x="2520601" y="-15400"/>
                <a:chExt cx="3885930" cy="217317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3ABD5779-CDB8-2E78-CF10-C7195B617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b="30157"/>
                <a:stretch/>
              </p:blipFill>
              <p:spPr>
                <a:xfrm>
                  <a:off x="3206131" y="-15400"/>
                  <a:ext cx="3200400" cy="1639186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5BDB6900-1863-9CF8-5571-DA4FD3DA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-21342" t="74454" r="21342" b="-3777"/>
                <a:stretch/>
              </p:blipFill>
              <p:spPr>
                <a:xfrm>
                  <a:off x="2520601" y="1469565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3D2CF5-B903-60F2-357D-2CD4557EA570}"/>
                </a:ext>
              </a:extLst>
            </p:cNvPr>
            <p:cNvSpPr txBox="1"/>
            <p:nvPr/>
          </p:nvSpPr>
          <p:spPr>
            <a:xfrm>
              <a:off x="10035920" y="1673680"/>
              <a:ext cx="1196810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E62EF3-9396-DB0F-3FE1-3DE6E3DE95E0}"/>
              </a:ext>
            </a:extLst>
          </p:cNvPr>
          <p:cNvGrpSpPr/>
          <p:nvPr/>
        </p:nvGrpSpPr>
        <p:grpSpPr>
          <a:xfrm>
            <a:off x="2458174" y="3140357"/>
            <a:ext cx="1091616" cy="613675"/>
            <a:chOff x="12301284" y="3375068"/>
            <a:chExt cx="2733084" cy="1536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3F3B30-A494-E2B9-1D9E-C6CBE062A152}"/>
                </a:ext>
              </a:extLst>
            </p:cNvPr>
            <p:cNvGrpSpPr/>
            <p:nvPr/>
          </p:nvGrpSpPr>
          <p:grpSpPr>
            <a:xfrm>
              <a:off x="12301284" y="3375068"/>
              <a:ext cx="2733084" cy="1536459"/>
              <a:chOff x="10589448" y="75549"/>
              <a:chExt cx="2733084" cy="1536459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DACBA-5842-0395-93B8-16AEF33592FB}"/>
                  </a:ext>
                </a:extLst>
              </p:cNvPr>
              <p:cNvSpPr/>
              <p:nvPr/>
            </p:nvSpPr>
            <p:spPr>
              <a:xfrm>
                <a:off x="11066808" y="75549"/>
                <a:ext cx="2226285" cy="1508624"/>
              </a:xfrm>
              <a:prstGeom prst="roundRect">
                <a:avLst/>
              </a:prstGeom>
              <a:solidFill>
                <a:srgbClr val="27C6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5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668815-E5A1-F374-AB45-BEAB59CB7FC8}"/>
                  </a:ext>
                </a:extLst>
              </p:cNvPr>
              <p:cNvGrpSpPr/>
              <p:nvPr/>
            </p:nvGrpSpPr>
            <p:grpSpPr>
              <a:xfrm>
                <a:off x="10589448" y="83510"/>
                <a:ext cx="2733084" cy="1528498"/>
                <a:chOff x="-646445" y="4726031"/>
                <a:chExt cx="3892924" cy="2177148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218D7040-13BC-227C-EDC2-1E4E4CB2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4"/>
                <a:srcRect b="30542"/>
                <a:stretch/>
              </p:blipFill>
              <p:spPr>
                <a:xfrm>
                  <a:off x="46079" y="4726031"/>
                  <a:ext cx="3200400" cy="1630149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F9FBE251-B12D-C82A-B2A2-2928FECB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/>
                <a:srcRect l="-21342" t="74454" r="21342" b="-3777"/>
                <a:stretch/>
              </p:blipFill>
              <p:spPr>
                <a:xfrm>
                  <a:off x="-646445" y="6214968"/>
                  <a:ext cx="3200400" cy="68821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3E5E99-BD92-BAC7-8C05-44D8DA0A71E6}"/>
                </a:ext>
              </a:extLst>
            </p:cNvPr>
            <p:cNvSpPr txBox="1"/>
            <p:nvPr/>
          </p:nvSpPr>
          <p:spPr>
            <a:xfrm>
              <a:off x="12660102" y="3425755"/>
              <a:ext cx="1196811" cy="384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99" b="1" dirty="0"/>
                <a:t>chronogram 1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F4D2FD7-A6A1-33FD-EA0B-0979119F6E57}"/>
              </a:ext>
            </a:extLst>
          </p:cNvPr>
          <p:cNvSpPr txBox="1"/>
          <p:nvPr/>
        </p:nvSpPr>
        <p:spPr>
          <a:xfrm>
            <a:off x="27111" y="451545"/>
            <a:ext cx="14472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a1)</a:t>
            </a:r>
            <a:r>
              <a:rPr lang="en-US" sz="700" dirty="0"/>
              <a:t> Assembled a list of species names. This is the list of 6 bird species: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4F18C4-11AB-4D19-A70D-F986EB1CD670}"/>
              </a:ext>
            </a:extLst>
          </p:cNvPr>
          <p:cNvSpPr txBox="1"/>
          <p:nvPr/>
        </p:nvSpPr>
        <p:spPr>
          <a:xfrm>
            <a:off x="22273" y="2170014"/>
            <a:ext cx="14024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a2)</a:t>
            </a:r>
            <a:r>
              <a:rPr lang="en-US" sz="700" dirty="0"/>
              <a:t> Processed species names with </a:t>
            </a:r>
            <a:r>
              <a:rPr lang="en-US" sz="700" b="1" dirty="0"/>
              <a:t>TNRS</a:t>
            </a:r>
            <a:r>
              <a:rPr lang="en-US" sz="700" dirty="0"/>
              <a:t> and </a:t>
            </a:r>
            <a:r>
              <a:rPr lang="en-US" sz="700" b="1" dirty="0"/>
              <a:t>standardized</a:t>
            </a:r>
            <a:r>
              <a:rPr lang="en-US" sz="700" dirty="0"/>
              <a:t> to the </a:t>
            </a:r>
            <a:r>
              <a:rPr lang="en-US" sz="700" dirty="0" err="1"/>
              <a:t>OpenTree</a:t>
            </a:r>
            <a:r>
              <a:rPr lang="en-US" sz="700" dirty="0"/>
              <a:t> Taxonomy v3.3draft1. </a:t>
            </a:r>
          </a:p>
          <a:p>
            <a:r>
              <a:rPr lang="en-US" sz="700" dirty="0"/>
              <a:t>One species  name  (shown in bold) is a synonym in the standardized taxonomy.</a:t>
            </a:r>
            <a:endParaRPr lang="en-US" sz="700" i="1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AB5436C-F216-A3C0-790F-E2712CECE122}"/>
              </a:ext>
            </a:extLst>
          </p:cNvPr>
          <p:cNvSpPr/>
          <p:nvPr/>
        </p:nvSpPr>
        <p:spPr>
          <a:xfrm rot="5400000" flipV="1">
            <a:off x="-414589" y="1427550"/>
            <a:ext cx="1185804" cy="1266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BF1CF1-2D82-8BBF-225A-0BCC6753F6F1}"/>
              </a:ext>
            </a:extLst>
          </p:cNvPr>
          <p:cNvSpPr txBox="1"/>
          <p:nvPr/>
        </p:nvSpPr>
        <p:spPr>
          <a:xfrm>
            <a:off x="3802726" y="394293"/>
            <a:ext cx="3055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c1)</a:t>
            </a:r>
            <a:r>
              <a:rPr lang="en-US" sz="700" dirty="0"/>
              <a:t> Chose a </a:t>
            </a:r>
            <a:r>
              <a:rPr lang="en-US" sz="700" b="1" dirty="0"/>
              <a:t>tree topology </a:t>
            </a:r>
            <a:r>
              <a:rPr lang="en-US" sz="700" dirty="0"/>
              <a:t>from </a:t>
            </a:r>
            <a:r>
              <a:rPr lang="en-US" sz="700" dirty="0" err="1"/>
              <a:t>OpenTree’s</a:t>
            </a:r>
            <a:r>
              <a:rPr lang="en-US" sz="700" dirty="0"/>
              <a:t> synthetic phylogeny v13.4.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5960E-53BE-5D84-F124-CC4C3613B396}"/>
              </a:ext>
            </a:extLst>
          </p:cNvPr>
          <p:cNvSpPr txBox="1"/>
          <p:nvPr/>
        </p:nvSpPr>
        <p:spPr>
          <a:xfrm>
            <a:off x="3803170" y="787214"/>
            <a:ext cx="144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c2)</a:t>
            </a:r>
            <a:r>
              <a:rPr lang="en-US" sz="700" dirty="0"/>
              <a:t> </a:t>
            </a:r>
            <a:r>
              <a:rPr lang="en-US" sz="700" b="1" dirty="0" err="1"/>
              <a:t>Congruified</a:t>
            </a:r>
            <a:r>
              <a:rPr lang="en-US" sz="700" b="1" dirty="0"/>
              <a:t> </a:t>
            </a:r>
            <a:r>
              <a:rPr lang="en-US" sz="700" dirty="0"/>
              <a:t>source </a:t>
            </a:r>
          </a:p>
          <a:p>
            <a:r>
              <a:rPr lang="en-US" sz="700" dirty="0"/>
              <a:t>       chronogram nodes to nodes </a:t>
            </a:r>
          </a:p>
          <a:p>
            <a:r>
              <a:rPr lang="en-US" sz="700" dirty="0"/>
              <a:t>       of the </a:t>
            </a:r>
            <a:r>
              <a:rPr lang="en-US" sz="700" dirty="0" err="1"/>
              <a:t>OpenTree</a:t>
            </a:r>
            <a:r>
              <a:rPr lang="en-US" sz="700" dirty="0"/>
              <a:t> topology. </a:t>
            </a:r>
          </a:p>
          <a:p>
            <a:r>
              <a:rPr lang="en-US" sz="700" dirty="0"/>
              <a:t>       See Table 1.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ED61318-2BDB-50E3-78A9-02F1EBA34AA4}"/>
              </a:ext>
            </a:extLst>
          </p:cNvPr>
          <p:cNvSpPr txBox="1"/>
          <p:nvPr/>
        </p:nvSpPr>
        <p:spPr>
          <a:xfrm>
            <a:off x="1516958" y="386450"/>
            <a:ext cx="220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b1)</a:t>
            </a:r>
            <a:r>
              <a:rPr lang="en-US" sz="700" dirty="0"/>
              <a:t> Searched processed taxon names across 253 </a:t>
            </a:r>
          </a:p>
          <a:p>
            <a:r>
              <a:rPr lang="en-US" sz="700" dirty="0"/>
              <a:t>       chronograms in </a:t>
            </a:r>
            <a:r>
              <a:rPr lang="en-US" sz="700" b="1" dirty="0" err="1"/>
              <a:t>DateLife’s</a:t>
            </a:r>
            <a:r>
              <a:rPr lang="en-US" sz="700" b="1" dirty="0"/>
              <a:t> database v0.6.2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4898001" y="573122"/>
            <a:ext cx="519451" cy="310176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5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F09448-4E42-B196-9B41-AD6031D0AF2D}"/>
              </a:ext>
            </a:extLst>
          </p:cNvPr>
          <p:cNvSpPr txBox="1"/>
          <p:nvPr/>
        </p:nvSpPr>
        <p:spPr>
          <a:xfrm>
            <a:off x="1524351" y="818410"/>
            <a:ext cx="219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b2)</a:t>
            </a:r>
            <a:r>
              <a:rPr lang="en-US" sz="700" dirty="0"/>
              <a:t> Search resulted in</a:t>
            </a:r>
            <a:r>
              <a:rPr lang="en-US" sz="700" b="1" dirty="0"/>
              <a:t> 9 source chronograms </a:t>
            </a:r>
            <a:r>
              <a:rPr lang="en-US" sz="700" dirty="0"/>
              <a:t>from 6 </a:t>
            </a:r>
          </a:p>
          <a:p>
            <a:r>
              <a:rPr lang="en-US" sz="700" dirty="0"/>
              <a:t>       independent, published studies: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C7B186-FAE6-6325-8506-447E52B4B2DC}"/>
              </a:ext>
            </a:extLst>
          </p:cNvPr>
          <p:cNvSpPr txBox="1"/>
          <p:nvPr/>
        </p:nvSpPr>
        <p:spPr>
          <a:xfrm>
            <a:off x="3795120" y="1938136"/>
            <a:ext cx="1559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c4)</a:t>
            </a:r>
            <a:r>
              <a:rPr lang="en-US" sz="700" dirty="0"/>
              <a:t> Used summarized ages of </a:t>
            </a:r>
          </a:p>
          <a:p>
            <a:r>
              <a:rPr lang="en-US" sz="700" dirty="0"/>
              <a:t>      congruent nodes to </a:t>
            </a:r>
            <a:r>
              <a:rPr lang="en-US" sz="700" b="1" dirty="0"/>
              <a:t>date the </a:t>
            </a:r>
          </a:p>
          <a:p>
            <a:r>
              <a:rPr lang="en-US" sz="700" b="1" dirty="0"/>
              <a:t>      chosen tree topology </a:t>
            </a:r>
            <a:r>
              <a:rPr lang="en-US" sz="700" dirty="0"/>
              <a:t>with BLADJ</a:t>
            </a:r>
            <a:r>
              <a:rPr lang="en-US" sz="700" b="1" dirty="0"/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555BE4-1CC4-5C27-EC59-4F86E50FD3DD}"/>
              </a:ext>
            </a:extLst>
          </p:cNvPr>
          <p:cNvSpPr txBox="1"/>
          <p:nvPr/>
        </p:nvSpPr>
        <p:spPr>
          <a:xfrm>
            <a:off x="3812887" y="1374449"/>
            <a:ext cx="1055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c3)</a:t>
            </a:r>
            <a:r>
              <a:rPr lang="en-US" sz="700" dirty="0"/>
              <a:t> </a:t>
            </a:r>
            <a:r>
              <a:rPr lang="en-US" sz="700" b="1" dirty="0"/>
              <a:t>Get summarized </a:t>
            </a:r>
          </a:p>
          <a:p>
            <a:r>
              <a:rPr lang="en-US" sz="700" b="1" dirty="0"/>
              <a:t>      </a:t>
            </a:r>
            <a:r>
              <a:rPr lang="en-US" sz="700" b="1" dirty="0" err="1"/>
              <a:t>congruified</a:t>
            </a:r>
            <a:r>
              <a:rPr lang="en-US" sz="700" dirty="0"/>
              <a:t> ages per </a:t>
            </a:r>
          </a:p>
          <a:p>
            <a:r>
              <a:rPr lang="en-US" sz="700" dirty="0"/>
              <a:t>      node. See Table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9E3D-2152-6AB7-432E-EB0D7029710B}"/>
              </a:ext>
            </a:extLst>
          </p:cNvPr>
          <p:cNvSpPr txBox="1"/>
          <p:nvPr/>
        </p:nvSpPr>
        <p:spPr>
          <a:xfrm>
            <a:off x="5108583" y="582148"/>
            <a:ext cx="204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OpenTree</a:t>
            </a:r>
            <a:r>
              <a:rPr lang="en-US" sz="900" b="1" dirty="0"/>
              <a:t> topology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73FFE-32AC-72AC-FEE0-F18E3AA677E7}"/>
              </a:ext>
            </a:extLst>
          </p:cNvPr>
          <p:cNvSpPr txBox="1"/>
          <p:nvPr/>
        </p:nvSpPr>
        <p:spPr>
          <a:xfrm>
            <a:off x="94853" y="1002278"/>
            <a:ext cx="1358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Pheucticus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tibialis 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Rhodothraupis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celaeno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citrinella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b="1" i="1" dirty="0" err="1">
                <a:solidFill>
                  <a:prstClr val="black"/>
                </a:solidFill>
                <a:latin typeface="Calibri" panose="020F0502020204030204"/>
              </a:rPr>
              <a:t>Emberiza</a:t>
            </a:r>
            <a:r>
              <a:rPr lang="en-US" sz="800" b="1" i="1" dirty="0">
                <a:solidFill>
                  <a:prstClr val="black"/>
                </a:solidFill>
                <a:latin typeface="Calibri" panose="020F0502020204030204"/>
              </a:rPr>
              <a:t> elegans</a:t>
            </a:r>
          </a:p>
          <a:p>
            <a:pPr marL="171450" indent="-44450">
              <a:buFont typeface="Arial" panose="020B0604020202020204" pitchFamily="34" charset="0"/>
              <a:buChar char="•"/>
              <a:defRPr/>
            </a:pP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Platyspiza</a:t>
            </a: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latin typeface="Calibri" panose="020F0502020204030204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87DAA-94FE-9725-CCDD-116DCA0F7097}"/>
              </a:ext>
            </a:extLst>
          </p:cNvPr>
          <p:cNvSpPr txBox="1"/>
          <p:nvPr/>
        </p:nvSpPr>
        <p:spPr>
          <a:xfrm>
            <a:off x="5416402" y="2046772"/>
            <a:ext cx="1523829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Median summary chronogram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BA09C58-62C6-21AB-211A-030F51F5425B}"/>
              </a:ext>
            </a:extLst>
          </p:cNvPr>
          <p:cNvSpPr/>
          <p:nvPr/>
        </p:nvSpPr>
        <p:spPr>
          <a:xfrm rot="5400000" flipV="1">
            <a:off x="1577709" y="667715"/>
            <a:ext cx="190833" cy="1115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F29BB95-45A4-7204-56CF-4B2EE7E38B57}"/>
              </a:ext>
            </a:extLst>
          </p:cNvPr>
          <p:cNvSpPr/>
          <p:nvPr/>
        </p:nvSpPr>
        <p:spPr>
          <a:xfrm rot="5400000" flipV="1">
            <a:off x="3850026" y="635832"/>
            <a:ext cx="192024" cy="1097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084BBA9-44CB-4B3B-FBD6-416411016A64}"/>
              </a:ext>
            </a:extLst>
          </p:cNvPr>
          <p:cNvSpPr/>
          <p:nvPr/>
        </p:nvSpPr>
        <p:spPr>
          <a:xfrm rot="5400000" flipV="1">
            <a:off x="3763960" y="1143465"/>
            <a:ext cx="369541" cy="11511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986A53D-FE0B-6C3A-8621-5E7E72584427}"/>
              </a:ext>
            </a:extLst>
          </p:cNvPr>
          <p:cNvSpPr/>
          <p:nvPr/>
        </p:nvSpPr>
        <p:spPr>
          <a:xfrm rot="5400000" flipV="1">
            <a:off x="3805459" y="1695110"/>
            <a:ext cx="320392" cy="11511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17C349-7C81-4BEC-52EE-188B68E28304}"/>
              </a:ext>
            </a:extLst>
          </p:cNvPr>
          <p:cNvSpPr/>
          <p:nvPr/>
        </p:nvSpPr>
        <p:spPr>
          <a:xfrm flipV="1">
            <a:off x="5270311" y="2173048"/>
            <a:ext cx="355721" cy="12626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2E9D64-C05A-8C99-7DF5-A0FEC8962699}"/>
              </a:ext>
            </a:extLst>
          </p:cNvPr>
          <p:cNvGrpSpPr/>
          <p:nvPr/>
        </p:nvGrpSpPr>
        <p:grpSpPr>
          <a:xfrm>
            <a:off x="3795745" y="24820"/>
            <a:ext cx="3043824" cy="4370252"/>
            <a:chOff x="412729" y="5797035"/>
            <a:chExt cx="2538828" cy="151099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E5733E1-3A94-74AE-D21B-3F958424E8F5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3B8CA1B-B436-383C-6A98-E8F45054E90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E3E737-26DF-D018-3777-8B71FE84FBC9}"/>
              </a:ext>
            </a:extLst>
          </p:cNvPr>
          <p:cNvGrpSpPr/>
          <p:nvPr/>
        </p:nvGrpSpPr>
        <p:grpSpPr>
          <a:xfrm>
            <a:off x="1508283" y="24820"/>
            <a:ext cx="2201909" cy="4370252"/>
            <a:chOff x="412729" y="5797035"/>
            <a:chExt cx="2538828" cy="15109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DD827D-D4D7-6C81-DA16-3A4170D7ED6D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271AA88-3745-625C-1FFC-B1EAA1FCEBDE}"/>
                </a:ext>
              </a:extLst>
            </p:cNvPr>
            <p:cNvSpPr/>
            <p:nvPr/>
          </p:nvSpPr>
          <p:spPr>
            <a:xfrm>
              <a:off x="412729" y="5797035"/>
              <a:ext cx="2527112" cy="128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FBB847-CFFA-B9AC-5249-5B0B233F0DBA}"/>
              </a:ext>
            </a:extLst>
          </p:cNvPr>
          <p:cNvGrpSpPr/>
          <p:nvPr/>
        </p:nvGrpSpPr>
        <p:grpSpPr>
          <a:xfrm>
            <a:off x="35157" y="24819"/>
            <a:ext cx="1375964" cy="4359587"/>
            <a:chOff x="412729" y="5797035"/>
            <a:chExt cx="2538828" cy="151099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D6E8E42E-DA91-91AC-EAE6-EAD74A5F31DE}"/>
                </a:ext>
              </a:extLst>
            </p:cNvPr>
            <p:cNvSpPr/>
            <p:nvPr/>
          </p:nvSpPr>
          <p:spPr>
            <a:xfrm>
              <a:off x="419109" y="5800722"/>
              <a:ext cx="2532448" cy="150730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246031-57A4-194B-8F91-38A6AC139216}"/>
                </a:ext>
              </a:extLst>
            </p:cNvPr>
            <p:cNvSpPr/>
            <p:nvPr/>
          </p:nvSpPr>
          <p:spPr>
            <a:xfrm>
              <a:off x="412729" y="5797035"/>
              <a:ext cx="2527111" cy="1336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5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AB66493-91A7-9F38-3BD3-4A740AF908BC}"/>
              </a:ext>
            </a:extLst>
          </p:cNvPr>
          <p:cNvSpPr txBox="1"/>
          <p:nvPr/>
        </p:nvSpPr>
        <p:spPr>
          <a:xfrm>
            <a:off x="3813723" y="89136"/>
            <a:ext cx="2991452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c) Summarize </a:t>
            </a:r>
            <a:r>
              <a:rPr lang="en-US" sz="959" b="1" dirty="0" err="1"/>
              <a:t>DateLife’s</a:t>
            </a:r>
            <a:r>
              <a:rPr lang="en-US" sz="959" b="1" dirty="0"/>
              <a:t> search 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FA9D4E-0FED-E5F6-C60F-44786A1047B5}"/>
              </a:ext>
            </a:extLst>
          </p:cNvPr>
          <p:cNvSpPr txBox="1"/>
          <p:nvPr/>
        </p:nvSpPr>
        <p:spPr>
          <a:xfrm>
            <a:off x="1517108" y="10991"/>
            <a:ext cx="2182920" cy="39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b) Search </a:t>
            </a:r>
            <a:r>
              <a:rPr lang="en-US" sz="959" b="1" dirty="0" err="1"/>
              <a:t>DateLife’s</a:t>
            </a:r>
            <a:r>
              <a:rPr lang="en-US" sz="959" b="1" dirty="0"/>
              <a:t> chronogram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7AB50-2D81-4EF8-3799-81984DFED608}"/>
              </a:ext>
            </a:extLst>
          </p:cNvPr>
          <p:cNvSpPr txBox="1"/>
          <p:nvPr/>
        </p:nvSpPr>
        <p:spPr>
          <a:xfrm>
            <a:off x="38618" y="15333"/>
            <a:ext cx="1345427" cy="38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" b="1" dirty="0"/>
              <a:t>a) Create a </a:t>
            </a:r>
            <a:r>
              <a:rPr lang="en-US" sz="959" b="1" dirty="0" err="1"/>
              <a:t>DateLife</a:t>
            </a:r>
            <a:r>
              <a:rPr lang="en-US" sz="959" b="1" dirty="0"/>
              <a:t> search query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B01C9-32E4-036D-F1DC-8D5DC28AB601}"/>
              </a:ext>
            </a:extLst>
          </p:cNvPr>
          <p:cNvSpPr txBox="1"/>
          <p:nvPr/>
        </p:nvSpPr>
        <p:spPr>
          <a:xfrm>
            <a:off x="-37576" y="3150240"/>
            <a:ext cx="134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Pheucticus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tibialis 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Rhodothraupis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celaeno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citrinella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Emberiza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leucocephalos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Schoeniclus</a:t>
            </a:r>
            <a:r>
              <a:rPr kumimoji="0" lang="en-US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elegans</a:t>
            </a:r>
          </a:p>
          <a:p>
            <a:pPr marL="161678" marR="0" lvl="0" indent="-4248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Platyspiza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crassirostris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1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26878</TotalTime>
  <Words>205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101</cp:revision>
  <cp:lastPrinted>2022-02-28T20:48:48Z</cp:lastPrinted>
  <dcterms:created xsi:type="dcterms:W3CDTF">2022-02-19T10:36:43Z</dcterms:created>
  <dcterms:modified xsi:type="dcterms:W3CDTF">2023-06-07T06:46:53Z</dcterms:modified>
</cp:coreProperties>
</file>