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sldIdLst>
    <p:sldId id="263" r:id="rId2"/>
  </p:sldIdLst>
  <p:sldSz cx="15179675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02819C"/>
    <a:srgbClr val="EDEDED"/>
    <a:srgbClr val="558997"/>
    <a:srgbClr val="498285"/>
    <a:srgbClr val="D0CECD"/>
    <a:srgbClr val="FF7D18"/>
    <a:srgbClr val="ED8517"/>
    <a:srgbClr val="301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29"/>
    <p:restoredTop sz="96341"/>
  </p:normalViewPr>
  <p:slideViewPr>
    <p:cSldViewPr snapToGrid="0" snapToObjects="1">
      <p:cViewPr>
        <p:scale>
          <a:sx n="400" d="100"/>
          <a:sy n="400" d="100"/>
        </p:scale>
        <p:origin x="2032" y="-1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7460" y="1496484"/>
            <a:ext cx="11384756" cy="3183467"/>
          </a:xfrm>
        </p:spPr>
        <p:txBody>
          <a:bodyPr anchor="b"/>
          <a:lstStyle>
            <a:lvl1pPr algn="ctr">
              <a:defRPr sz="74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7460" y="4802717"/>
            <a:ext cx="11384756" cy="2207683"/>
          </a:xfrm>
        </p:spPr>
        <p:txBody>
          <a:bodyPr/>
          <a:lstStyle>
            <a:lvl1pPr marL="0" indent="0" algn="ctr">
              <a:buNone/>
              <a:defRPr sz="2988"/>
            </a:lvl1pPr>
            <a:lvl2pPr marL="569260" indent="0" algn="ctr">
              <a:buNone/>
              <a:defRPr sz="2490"/>
            </a:lvl2pPr>
            <a:lvl3pPr marL="1138519" indent="0" algn="ctr">
              <a:buNone/>
              <a:defRPr sz="2241"/>
            </a:lvl3pPr>
            <a:lvl4pPr marL="1707779" indent="0" algn="ctr">
              <a:buNone/>
              <a:defRPr sz="1992"/>
            </a:lvl4pPr>
            <a:lvl5pPr marL="2277039" indent="0" algn="ctr">
              <a:buNone/>
              <a:defRPr sz="1992"/>
            </a:lvl5pPr>
            <a:lvl6pPr marL="2846299" indent="0" algn="ctr">
              <a:buNone/>
              <a:defRPr sz="1992"/>
            </a:lvl6pPr>
            <a:lvl7pPr marL="3415558" indent="0" algn="ctr">
              <a:buNone/>
              <a:defRPr sz="1992"/>
            </a:lvl7pPr>
            <a:lvl8pPr marL="3984818" indent="0" algn="ctr">
              <a:buNone/>
              <a:defRPr sz="1992"/>
            </a:lvl8pPr>
            <a:lvl9pPr marL="4554078" indent="0" algn="ctr">
              <a:buNone/>
              <a:defRPr sz="19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5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9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62955" y="486834"/>
            <a:ext cx="3273117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3" y="486834"/>
            <a:ext cx="9629606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4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9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696" y="2279652"/>
            <a:ext cx="13092470" cy="3803649"/>
          </a:xfrm>
        </p:spPr>
        <p:txBody>
          <a:bodyPr anchor="b"/>
          <a:lstStyle>
            <a:lvl1pPr>
              <a:defRPr sz="74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5696" y="6119285"/>
            <a:ext cx="13092470" cy="2000249"/>
          </a:xfrm>
        </p:spPr>
        <p:txBody>
          <a:bodyPr/>
          <a:lstStyle>
            <a:lvl1pPr marL="0" indent="0">
              <a:buNone/>
              <a:defRPr sz="2988">
                <a:solidFill>
                  <a:schemeClr val="tx1">
                    <a:tint val="75000"/>
                  </a:schemeClr>
                </a:solidFill>
              </a:defRPr>
            </a:lvl1pPr>
            <a:lvl2pPr marL="569260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2pPr>
            <a:lvl3pPr marL="1138519" indent="0">
              <a:buNone/>
              <a:defRPr sz="2241">
                <a:solidFill>
                  <a:schemeClr val="tx1">
                    <a:tint val="75000"/>
                  </a:schemeClr>
                </a:solidFill>
              </a:defRPr>
            </a:lvl3pPr>
            <a:lvl4pPr marL="1707779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4pPr>
            <a:lvl5pPr marL="2277039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5pPr>
            <a:lvl6pPr marL="2846299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6pPr>
            <a:lvl7pPr marL="3415558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7pPr>
            <a:lvl8pPr marL="3984818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8pPr>
            <a:lvl9pPr marL="4554078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5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3603" y="2434167"/>
            <a:ext cx="6451362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4710" y="2434167"/>
            <a:ext cx="6451362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1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486834"/>
            <a:ext cx="1309247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581" y="2241551"/>
            <a:ext cx="6421713" cy="1098549"/>
          </a:xfrm>
        </p:spPr>
        <p:txBody>
          <a:bodyPr anchor="b"/>
          <a:lstStyle>
            <a:lvl1pPr marL="0" indent="0">
              <a:buNone/>
              <a:defRPr sz="2988" b="1"/>
            </a:lvl1pPr>
            <a:lvl2pPr marL="569260" indent="0">
              <a:buNone/>
              <a:defRPr sz="2490" b="1"/>
            </a:lvl2pPr>
            <a:lvl3pPr marL="1138519" indent="0">
              <a:buNone/>
              <a:defRPr sz="2241" b="1"/>
            </a:lvl3pPr>
            <a:lvl4pPr marL="1707779" indent="0">
              <a:buNone/>
              <a:defRPr sz="1992" b="1"/>
            </a:lvl4pPr>
            <a:lvl5pPr marL="2277039" indent="0">
              <a:buNone/>
              <a:defRPr sz="1992" b="1"/>
            </a:lvl5pPr>
            <a:lvl6pPr marL="2846299" indent="0">
              <a:buNone/>
              <a:defRPr sz="1992" b="1"/>
            </a:lvl6pPr>
            <a:lvl7pPr marL="3415558" indent="0">
              <a:buNone/>
              <a:defRPr sz="1992" b="1"/>
            </a:lvl7pPr>
            <a:lvl8pPr marL="3984818" indent="0">
              <a:buNone/>
              <a:defRPr sz="1992" b="1"/>
            </a:lvl8pPr>
            <a:lvl9pPr marL="4554078" indent="0">
              <a:buNone/>
              <a:defRPr sz="19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5581" y="3340100"/>
            <a:ext cx="642171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4710" y="2241551"/>
            <a:ext cx="6453339" cy="1098549"/>
          </a:xfrm>
        </p:spPr>
        <p:txBody>
          <a:bodyPr anchor="b"/>
          <a:lstStyle>
            <a:lvl1pPr marL="0" indent="0">
              <a:buNone/>
              <a:defRPr sz="2988" b="1"/>
            </a:lvl1pPr>
            <a:lvl2pPr marL="569260" indent="0">
              <a:buNone/>
              <a:defRPr sz="2490" b="1"/>
            </a:lvl2pPr>
            <a:lvl3pPr marL="1138519" indent="0">
              <a:buNone/>
              <a:defRPr sz="2241" b="1"/>
            </a:lvl3pPr>
            <a:lvl4pPr marL="1707779" indent="0">
              <a:buNone/>
              <a:defRPr sz="1992" b="1"/>
            </a:lvl4pPr>
            <a:lvl5pPr marL="2277039" indent="0">
              <a:buNone/>
              <a:defRPr sz="1992" b="1"/>
            </a:lvl5pPr>
            <a:lvl6pPr marL="2846299" indent="0">
              <a:buNone/>
              <a:defRPr sz="1992" b="1"/>
            </a:lvl6pPr>
            <a:lvl7pPr marL="3415558" indent="0">
              <a:buNone/>
              <a:defRPr sz="1992" b="1"/>
            </a:lvl7pPr>
            <a:lvl8pPr marL="3984818" indent="0">
              <a:buNone/>
              <a:defRPr sz="1992" b="1"/>
            </a:lvl8pPr>
            <a:lvl9pPr marL="4554078" indent="0">
              <a:buNone/>
              <a:defRPr sz="19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84710" y="3340100"/>
            <a:ext cx="645333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6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0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609600"/>
            <a:ext cx="4895840" cy="2133600"/>
          </a:xfrm>
        </p:spPr>
        <p:txBody>
          <a:bodyPr anchor="b"/>
          <a:lstStyle>
            <a:lvl1pPr>
              <a:defRPr sz="39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3339" y="1316567"/>
            <a:ext cx="7684710" cy="6498167"/>
          </a:xfrm>
        </p:spPr>
        <p:txBody>
          <a:bodyPr/>
          <a:lstStyle>
            <a:lvl1pPr>
              <a:defRPr sz="3984"/>
            </a:lvl1pPr>
            <a:lvl2pPr>
              <a:defRPr sz="3486"/>
            </a:lvl2pPr>
            <a:lvl3pPr>
              <a:defRPr sz="2988"/>
            </a:lvl3pPr>
            <a:lvl4pPr>
              <a:defRPr sz="2490"/>
            </a:lvl4pPr>
            <a:lvl5pPr>
              <a:defRPr sz="2490"/>
            </a:lvl5pPr>
            <a:lvl6pPr>
              <a:defRPr sz="2490"/>
            </a:lvl6pPr>
            <a:lvl7pPr>
              <a:defRPr sz="2490"/>
            </a:lvl7pPr>
            <a:lvl8pPr>
              <a:defRPr sz="2490"/>
            </a:lvl8pPr>
            <a:lvl9pPr>
              <a:defRPr sz="24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5580" y="2743200"/>
            <a:ext cx="4895840" cy="5082117"/>
          </a:xfrm>
        </p:spPr>
        <p:txBody>
          <a:bodyPr/>
          <a:lstStyle>
            <a:lvl1pPr marL="0" indent="0">
              <a:buNone/>
              <a:defRPr sz="1992"/>
            </a:lvl1pPr>
            <a:lvl2pPr marL="569260" indent="0">
              <a:buNone/>
              <a:defRPr sz="1743"/>
            </a:lvl2pPr>
            <a:lvl3pPr marL="1138519" indent="0">
              <a:buNone/>
              <a:defRPr sz="1494"/>
            </a:lvl3pPr>
            <a:lvl4pPr marL="1707779" indent="0">
              <a:buNone/>
              <a:defRPr sz="1245"/>
            </a:lvl4pPr>
            <a:lvl5pPr marL="2277039" indent="0">
              <a:buNone/>
              <a:defRPr sz="1245"/>
            </a:lvl5pPr>
            <a:lvl6pPr marL="2846299" indent="0">
              <a:buNone/>
              <a:defRPr sz="1245"/>
            </a:lvl6pPr>
            <a:lvl7pPr marL="3415558" indent="0">
              <a:buNone/>
              <a:defRPr sz="1245"/>
            </a:lvl7pPr>
            <a:lvl8pPr marL="3984818" indent="0">
              <a:buNone/>
              <a:defRPr sz="1245"/>
            </a:lvl8pPr>
            <a:lvl9pPr marL="4554078" indent="0">
              <a:buNone/>
              <a:defRPr sz="12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4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609600"/>
            <a:ext cx="4895840" cy="2133600"/>
          </a:xfrm>
        </p:spPr>
        <p:txBody>
          <a:bodyPr anchor="b"/>
          <a:lstStyle>
            <a:lvl1pPr>
              <a:defRPr sz="39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53339" y="1316567"/>
            <a:ext cx="7684710" cy="6498167"/>
          </a:xfrm>
        </p:spPr>
        <p:txBody>
          <a:bodyPr anchor="t"/>
          <a:lstStyle>
            <a:lvl1pPr marL="0" indent="0">
              <a:buNone/>
              <a:defRPr sz="3984"/>
            </a:lvl1pPr>
            <a:lvl2pPr marL="569260" indent="0">
              <a:buNone/>
              <a:defRPr sz="3486"/>
            </a:lvl2pPr>
            <a:lvl3pPr marL="1138519" indent="0">
              <a:buNone/>
              <a:defRPr sz="2988"/>
            </a:lvl3pPr>
            <a:lvl4pPr marL="1707779" indent="0">
              <a:buNone/>
              <a:defRPr sz="2490"/>
            </a:lvl4pPr>
            <a:lvl5pPr marL="2277039" indent="0">
              <a:buNone/>
              <a:defRPr sz="2490"/>
            </a:lvl5pPr>
            <a:lvl6pPr marL="2846299" indent="0">
              <a:buNone/>
              <a:defRPr sz="2490"/>
            </a:lvl6pPr>
            <a:lvl7pPr marL="3415558" indent="0">
              <a:buNone/>
              <a:defRPr sz="2490"/>
            </a:lvl7pPr>
            <a:lvl8pPr marL="3984818" indent="0">
              <a:buNone/>
              <a:defRPr sz="2490"/>
            </a:lvl8pPr>
            <a:lvl9pPr marL="4554078" indent="0">
              <a:buNone/>
              <a:defRPr sz="249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5580" y="2743200"/>
            <a:ext cx="4895840" cy="5082117"/>
          </a:xfrm>
        </p:spPr>
        <p:txBody>
          <a:bodyPr/>
          <a:lstStyle>
            <a:lvl1pPr marL="0" indent="0">
              <a:buNone/>
              <a:defRPr sz="1992"/>
            </a:lvl1pPr>
            <a:lvl2pPr marL="569260" indent="0">
              <a:buNone/>
              <a:defRPr sz="1743"/>
            </a:lvl2pPr>
            <a:lvl3pPr marL="1138519" indent="0">
              <a:buNone/>
              <a:defRPr sz="1494"/>
            </a:lvl3pPr>
            <a:lvl4pPr marL="1707779" indent="0">
              <a:buNone/>
              <a:defRPr sz="1245"/>
            </a:lvl4pPr>
            <a:lvl5pPr marL="2277039" indent="0">
              <a:buNone/>
              <a:defRPr sz="1245"/>
            </a:lvl5pPr>
            <a:lvl6pPr marL="2846299" indent="0">
              <a:buNone/>
              <a:defRPr sz="1245"/>
            </a:lvl6pPr>
            <a:lvl7pPr marL="3415558" indent="0">
              <a:buNone/>
              <a:defRPr sz="1245"/>
            </a:lvl7pPr>
            <a:lvl8pPr marL="3984818" indent="0">
              <a:buNone/>
              <a:defRPr sz="1245"/>
            </a:lvl8pPr>
            <a:lvl9pPr marL="4554078" indent="0">
              <a:buNone/>
              <a:defRPr sz="12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4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603" y="486834"/>
            <a:ext cx="1309247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603" y="2434167"/>
            <a:ext cx="1309247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3603" y="8475134"/>
            <a:ext cx="341542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B43A-FB72-2B4A-8DB0-B6C23179BADB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28268" y="8475134"/>
            <a:ext cx="51231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0645" y="8475134"/>
            <a:ext cx="341542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9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1138519" rtl="0" eaLnBrk="1" latinLnBrk="0" hangingPunct="1">
        <a:lnSpc>
          <a:spcPct val="90000"/>
        </a:lnSpc>
        <a:spcBef>
          <a:spcPct val="0"/>
        </a:spcBef>
        <a:buNone/>
        <a:defRPr sz="5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4630" indent="-284630" algn="l" defTabSz="1138519" rtl="0" eaLnBrk="1" latinLnBrk="0" hangingPunct="1">
        <a:lnSpc>
          <a:spcPct val="90000"/>
        </a:lnSpc>
        <a:spcBef>
          <a:spcPts val="1245"/>
        </a:spcBef>
        <a:buFont typeface="Arial" panose="020B0604020202020204" pitchFamily="34" charset="0"/>
        <a:buChar char="•"/>
        <a:defRPr sz="3486" kern="1200">
          <a:solidFill>
            <a:schemeClr val="tx1"/>
          </a:solidFill>
          <a:latin typeface="+mn-lt"/>
          <a:ea typeface="+mn-ea"/>
          <a:cs typeface="+mn-cs"/>
        </a:defRPr>
      </a:lvl1pPr>
      <a:lvl2pPr marL="853890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988" kern="1200">
          <a:solidFill>
            <a:schemeClr val="tx1"/>
          </a:solidFill>
          <a:latin typeface="+mn-lt"/>
          <a:ea typeface="+mn-ea"/>
          <a:cs typeface="+mn-cs"/>
        </a:defRPr>
      </a:lvl2pPr>
      <a:lvl3pPr marL="1423149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490" kern="1200">
          <a:solidFill>
            <a:schemeClr val="tx1"/>
          </a:solidFill>
          <a:latin typeface="+mn-lt"/>
          <a:ea typeface="+mn-ea"/>
          <a:cs typeface="+mn-cs"/>
        </a:defRPr>
      </a:lvl3pPr>
      <a:lvl4pPr marL="1992409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4pPr>
      <a:lvl5pPr marL="2561669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5pPr>
      <a:lvl6pPr marL="3130928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6pPr>
      <a:lvl7pPr marL="3700188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7pPr>
      <a:lvl8pPr marL="4269448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8pPr>
      <a:lvl9pPr marL="4838708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1pPr>
      <a:lvl2pPr marL="569260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2pPr>
      <a:lvl3pPr marL="1138519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3pPr>
      <a:lvl4pPr marL="1707779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4pPr>
      <a:lvl5pPr marL="2277039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5pPr>
      <a:lvl6pPr marL="2846299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6pPr>
      <a:lvl7pPr marL="3415558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7pPr>
      <a:lvl8pPr marL="3984818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8pPr>
      <a:lvl9pPr marL="4554078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658F73-0E9D-29D8-0697-49BF8C944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6439" y="-69092"/>
            <a:ext cx="10988040" cy="9418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AC1615-EDEE-F36B-6B02-E45B0001FAEF}"/>
              </a:ext>
            </a:extLst>
          </p:cNvPr>
          <p:cNvSpPr txBox="1"/>
          <p:nvPr/>
        </p:nvSpPr>
        <p:spPr>
          <a:xfrm>
            <a:off x="348060" y="0"/>
            <a:ext cx="10035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a)                                                                        b)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BD7587-173D-79E6-5257-20EF079DE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2969" y="-347844"/>
            <a:ext cx="5997844" cy="983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40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24383</TotalTime>
  <Words>4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 Luisa Sanchez Reyes</cp:lastModifiedBy>
  <cp:revision>78</cp:revision>
  <cp:lastPrinted>2022-05-26T07:50:28Z</cp:lastPrinted>
  <dcterms:created xsi:type="dcterms:W3CDTF">2022-02-19T10:36:43Z</dcterms:created>
  <dcterms:modified xsi:type="dcterms:W3CDTF">2023-05-20T21:16:12Z</dcterms:modified>
</cp:coreProperties>
</file>