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07"/>
    <p:restoredTop sz="96327"/>
  </p:normalViewPr>
  <p:slideViewPr>
    <p:cSldViewPr snapToGrid="0" snapToObjects="1" showGuides="1">
      <p:cViewPr varScale="1">
        <p:scale>
          <a:sx n="93" d="100"/>
          <a:sy n="93" d="100"/>
        </p:scale>
        <p:origin x="472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0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766D1-88F3-784A-8E90-C02263B5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643"/>
            <a:ext cx="2308485" cy="2308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02570-51E4-5D42-8211-2D04D6EE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58" y="24643"/>
            <a:ext cx="2308485" cy="2308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0E6B1-A45E-2447-87AA-286D39C7F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515" y="24643"/>
            <a:ext cx="2308485" cy="2308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2AE727-61B7-054E-AE2D-06A8A7890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" y="2333128"/>
            <a:ext cx="2308485" cy="23084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0889B6-79ED-D443-95A9-CBB9E86CB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138" y="2333127"/>
            <a:ext cx="2308485" cy="23084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F5C8CF-DE96-C946-9AB8-D1C6C7008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6970" y="2333129"/>
            <a:ext cx="2308485" cy="23084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96C1F9-E059-5C40-8D3B-BD8200AAAB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85" y="4641611"/>
            <a:ext cx="2286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A6EAB2-DF70-5B43-9A01-E3F1440898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3453" y="4619127"/>
            <a:ext cx="2308485" cy="23084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DAB01-6420-7C47-A27E-1F3AFB9FA8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4" y="4641609"/>
            <a:ext cx="2286000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83705C-88CC-1B4C-88EF-754F3D3BB7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69" y="6812351"/>
            <a:ext cx="2286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49A180-7112-DA46-84C2-772F53A0D6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4106" y="6812352"/>
            <a:ext cx="2308485" cy="23084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B72C14-9C74-FD46-A6A7-DEA527A419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9454" y="6789863"/>
            <a:ext cx="2308485" cy="23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9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8D9D1-71C2-A740-AD00-2770448B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6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AFF49-F50D-5E44-82F6-AA45D2D1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29" y="0"/>
            <a:ext cx="2286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1AAB12-EA81-764C-B5E7-3E89EF24D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9" y="0"/>
            <a:ext cx="2286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D1DD4-0798-6D42-B1D1-1F5CF4DB8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" y="2286000"/>
            <a:ext cx="22860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B5911-076D-A246-B68B-BAD24C5FA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361" y="2286000"/>
            <a:ext cx="2286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0BA476-2ADF-A549-9DDA-B9F39582E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688" y="2286000"/>
            <a:ext cx="2286000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B803BA-A829-A549-9B55-DF06793AE9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466" y="4572000"/>
            <a:ext cx="2286000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3CCB46-29AD-9045-A950-2D33F52B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7166" y="4572000"/>
            <a:ext cx="2286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1B31CF-3038-6F41-AC36-81998B2232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4336" y="4572000"/>
            <a:ext cx="2286000" cy="2286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B7E8BFF-18AB-8244-A1B7-4ED47DAE34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04" y="6761018"/>
            <a:ext cx="2286000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1EF4EB-840E-B248-A505-0B9B3E15AE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2534" y="6761018"/>
            <a:ext cx="228600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3677FD-CD4A-5146-A521-E795F4D96B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4348" y="676101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9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3</cp:revision>
  <cp:lastPrinted>2022-04-08T16:41:10Z</cp:lastPrinted>
  <dcterms:created xsi:type="dcterms:W3CDTF">2022-04-08T06:40:22Z</dcterms:created>
  <dcterms:modified xsi:type="dcterms:W3CDTF">2022-04-08T16:42:19Z</dcterms:modified>
</cp:coreProperties>
</file>