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858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1"/>
    <p:restoredTop sz="96327"/>
  </p:normalViewPr>
  <p:slideViewPr>
    <p:cSldViewPr snapToGrid="0" showGuides="1">
      <p:cViewPr varScale="1">
        <p:scale>
          <a:sx n="186" d="100"/>
          <a:sy n="186" d="100"/>
        </p:scale>
        <p:origin x="992" y="192"/>
      </p:cViewPr>
      <p:guideLst>
        <p:guide orient="horz" pos="14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0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8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6"/>
            <a:ext cx="1478756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6"/>
            <a:ext cx="4350544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7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2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7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7"/>
            <a:ext cx="591502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3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1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7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4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3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4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4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7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sv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53067D3-A849-D18A-3790-EE83E1D74771}"/>
              </a:ext>
            </a:extLst>
          </p:cNvPr>
          <p:cNvGrpSpPr/>
          <p:nvPr/>
        </p:nvGrpSpPr>
        <p:grpSpPr>
          <a:xfrm>
            <a:off x="3723294" y="1107049"/>
            <a:ext cx="495297" cy="487448"/>
            <a:chOff x="10386505" y="7974231"/>
            <a:chExt cx="1706127" cy="167908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14C46A-9786-2DB6-6A56-2FF7A2E0A566}"/>
                </a:ext>
              </a:extLst>
            </p:cNvPr>
            <p:cNvSpPr/>
            <p:nvPr/>
          </p:nvSpPr>
          <p:spPr>
            <a:xfrm>
              <a:off x="10386505" y="7974231"/>
              <a:ext cx="1706127" cy="1679086"/>
            </a:xfrm>
            <a:prstGeom prst="ellipse">
              <a:avLst/>
            </a:prstGeom>
            <a:solidFill>
              <a:srgbClr val="558997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6"/>
            </a:p>
          </p:txBody>
        </p:sp>
        <p:pic>
          <p:nvPicPr>
            <p:cNvPr id="29" name="Picture 2" descr="BOLD: Barcode of Life Data Systems | Centre for Biodiversity Genomics">
              <a:extLst>
                <a:ext uri="{FF2B5EF4-FFF2-40B4-BE49-F238E27FC236}">
                  <a16:creationId xmlns:a16="http://schemas.microsoft.com/office/drawing/2014/main" id="{A34D7430-6FB2-098F-0E20-AE6CD007A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348" y="8425714"/>
              <a:ext cx="1272973" cy="77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244FD4-9766-83A4-6351-D683849BBF47}"/>
              </a:ext>
            </a:extLst>
          </p:cNvPr>
          <p:cNvGrpSpPr/>
          <p:nvPr/>
        </p:nvGrpSpPr>
        <p:grpSpPr>
          <a:xfrm>
            <a:off x="3650043" y="43111"/>
            <a:ext cx="614272" cy="443110"/>
            <a:chOff x="4285124" y="1044781"/>
            <a:chExt cx="468677" cy="338084"/>
          </a:xfrm>
        </p:grpSpPr>
        <p:sp>
          <p:nvSpPr>
            <p:cNvPr id="37" name="Regular Pentagon 36">
              <a:extLst>
                <a:ext uri="{FF2B5EF4-FFF2-40B4-BE49-F238E27FC236}">
                  <a16:creationId xmlns:a16="http://schemas.microsoft.com/office/drawing/2014/main" id="{FC930AB2-BB92-60F6-F9FE-831EF080633E}"/>
                </a:ext>
              </a:extLst>
            </p:cNvPr>
            <p:cNvSpPr/>
            <p:nvPr/>
          </p:nvSpPr>
          <p:spPr>
            <a:xfrm>
              <a:off x="4312699" y="1044781"/>
              <a:ext cx="392547" cy="338084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D1AE61-E2D4-BD03-53B4-BEF23A39692D}"/>
                </a:ext>
              </a:extLst>
            </p:cNvPr>
            <p:cNvSpPr txBox="1"/>
            <p:nvPr/>
          </p:nvSpPr>
          <p:spPr>
            <a:xfrm>
              <a:off x="4285124" y="1117736"/>
              <a:ext cx="468677" cy="258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C00000"/>
                  </a:solidFill>
                </a:rPr>
                <a:t>Your own </a:t>
              </a:r>
            </a:p>
            <a:p>
              <a:pPr algn="ctr"/>
              <a:r>
                <a:rPr lang="en-US" sz="800" b="1" dirty="0">
                  <a:solidFill>
                    <a:srgbClr val="C00000"/>
                  </a:solidFill>
                </a:rPr>
                <a:t>tree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A686EC1-1470-DEE2-0D56-5C80B319384A}"/>
              </a:ext>
            </a:extLst>
          </p:cNvPr>
          <p:cNvGrpSpPr/>
          <p:nvPr/>
        </p:nvGrpSpPr>
        <p:grpSpPr>
          <a:xfrm>
            <a:off x="3183119" y="2286688"/>
            <a:ext cx="3818868" cy="2235815"/>
            <a:chOff x="3992090" y="5412482"/>
            <a:chExt cx="3291840" cy="1927258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6620883-F643-DD40-B254-0A908DC11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87417"/>
            <a:stretch/>
          </p:blipFill>
          <p:spPr>
            <a:xfrm>
              <a:off x="4332267" y="7031962"/>
              <a:ext cx="2746518" cy="307778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30C067F8-CF1A-0039-3F55-66000008E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3570"/>
            <a:stretch/>
          </p:blipFill>
          <p:spPr>
            <a:xfrm>
              <a:off x="3992090" y="5412482"/>
              <a:ext cx="3291840" cy="167731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CB52B8-2382-C1AB-08E7-FFC35892CEDE}"/>
              </a:ext>
            </a:extLst>
          </p:cNvPr>
          <p:cNvGrpSpPr/>
          <p:nvPr/>
        </p:nvGrpSpPr>
        <p:grpSpPr>
          <a:xfrm>
            <a:off x="1249895" y="3415930"/>
            <a:ext cx="1794036" cy="1025984"/>
            <a:chOff x="349831" y="6212811"/>
            <a:chExt cx="2128684" cy="1217364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089EDE3-8643-D7D4-5211-B056987F8FA6}"/>
                </a:ext>
              </a:extLst>
            </p:cNvPr>
            <p:cNvSpPr/>
            <p:nvPr/>
          </p:nvSpPr>
          <p:spPr>
            <a:xfrm>
              <a:off x="349831" y="6212811"/>
              <a:ext cx="2128684" cy="1217364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glow rad="127000">
                <a:schemeClr val="bg1">
                  <a:lumMod val="85000"/>
                </a:schemeClr>
              </a:glow>
              <a:outerShdw blurRad="50800" dist="50800" dir="3480000" algn="ctr" rotWithShape="0">
                <a:srgbClr val="000000">
                  <a:alpha val="66458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3C05F69-013F-FD3E-0400-2EB097B7E9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3009"/>
            <a:stretch/>
          </p:blipFill>
          <p:spPr>
            <a:xfrm>
              <a:off x="374937" y="6258180"/>
              <a:ext cx="2057399" cy="110000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DC551D3-F427-6C58-0DA7-284C71FE2912}"/>
              </a:ext>
            </a:extLst>
          </p:cNvPr>
          <p:cNvSpPr txBox="1"/>
          <p:nvPr/>
        </p:nvSpPr>
        <p:spPr>
          <a:xfrm>
            <a:off x="-194205" y="59590"/>
            <a:ext cx="1632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a, B</a:t>
            </a:r>
            <a:r>
              <a:rPr lang="en-US" sz="1000" b="1" i="1" baseline="-25000" dirty="0"/>
              <a:t>1 </a:t>
            </a:r>
            <a:r>
              <a:rPr lang="en-US" sz="1000" i="1" dirty="0"/>
              <a:t>, C, D,</a:t>
            </a:r>
            <a:r>
              <a:rPr lang="en-US" sz="1000" b="1" i="1" dirty="0"/>
              <a:t> </a:t>
            </a:r>
            <a:r>
              <a:rPr lang="en-US" sz="1000" b="1" i="1" dirty="0" err="1"/>
              <a:t>Ee</a:t>
            </a:r>
            <a:r>
              <a:rPr lang="en-US" sz="1000" b="1" i="1" dirty="0"/>
              <a:t>, </a:t>
            </a:r>
            <a:r>
              <a:rPr lang="en-US" sz="1000" b="1" i="1" dirty="0" err="1"/>
              <a:t>F</a:t>
            </a:r>
            <a:r>
              <a:rPr lang="en-US" sz="1000" b="1" i="1" baseline="-25000" dirty="0" err="1"/>
              <a:t>x</a:t>
            </a:r>
            <a:endParaRPr lang="en-US" sz="1000" b="1" i="1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2637B-8D15-E7CF-A8CD-71FA869BB132}"/>
              </a:ext>
            </a:extLst>
          </p:cNvPr>
          <p:cNvSpPr txBox="1"/>
          <p:nvPr/>
        </p:nvSpPr>
        <p:spPr>
          <a:xfrm>
            <a:off x="931347" y="462751"/>
            <a:ext cx="1329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A, B, </a:t>
            </a:r>
            <a:r>
              <a:rPr lang="en-US" sz="1000" i="1" dirty="0"/>
              <a:t>C, D, </a:t>
            </a:r>
            <a:r>
              <a:rPr lang="en-US" sz="1000" b="1" i="1" dirty="0"/>
              <a:t>E, 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AD63E0-0CD9-A26B-2D2D-8B38CD1A82CE}"/>
              </a:ext>
            </a:extLst>
          </p:cNvPr>
          <p:cNvGrpSpPr/>
          <p:nvPr/>
        </p:nvGrpSpPr>
        <p:grpSpPr>
          <a:xfrm>
            <a:off x="756787" y="2307124"/>
            <a:ext cx="1593816" cy="927073"/>
            <a:chOff x="2423177" y="2853705"/>
            <a:chExt cx="997821" cy="580401"/>
          </a:xfrm>
          <a:effectLst>
            <a:glow rad="127000">
              <a:schemeClr val="bg1">
                <a:lumMod val="85000"/>
              </a:schemeClr>
            </a:glow>
            <a:outerShdw blurRad="50800" dist="50800" dir="5400000" algn="ctr" rotWithShape="0">
              <a:srgbClr val="000000">
                <a:alpha val="59000"/>
              </a:srgbClr>
            </a:outerShdw>
          </a:effectLst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F8C46BA-C30E-E3D5-1717-F6BBF468A4C0}"/>
                </a:ext>
              </a:extLst>
            </p:cNvPr>
            <p:cNvSpPr/>
            <p:nvPr/>
          </p:nvSpPr>
          <p:spPr>
            <a:xfrm>
              <a:off x="2423177" y="2853705"/>
              <a:ext cx="997821" cy="58040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322ADF5-6FAE-0676-6876-68E48C48C3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24373"/>
            <a:stretch/>
          </p:blipFill>
          <p:spPr>
            <a:xfrm>
              <a:off x="2448499" y="2888591"/>
              <a:ext cx="964406" cy="506492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0A48FA-C6A6-FCF8-E16B-468B2D0E73B6}"/>
              </a:ext>
            </a:extLst>
          </p:cNvPr>
          <p:cNvGrpSpPr/>
          <p:nvPr/>
        </p:nvGrpSpPr>
        <p:grpSpPr>
          <a:xfrm>
            <a:off x="3650043" y="552330"/>
            <a:ext cx="1149832" cy="520271"/>
            <a:chOff x="3854699" y="1112178"/>
            <a:chExt cx="674096" cy="299091"/>
          </a:xfrm>
        </p:grpSpPr>
        <p:sp>
          <p:nvSpPr>
            <p:cNvPr id="31" name="Snip Diagonal Corner Rectangle 30">
              <a:extLst>
                <a:ext uri="{FF2B5EF4-FFF2-40B4-BE49-F238E27FC236}">
                  <a16:creationId xmlns:a16="http://schemas.microsoft.com/office/drawing/2014/main" id="{41B4CBC3-C302-6530-AF2A-87E42EAA34F4}"/>
                </a:ext>
              </a:extLst>
            </p:cNvPr>
            <p:cNvSpPr/>
            <p:nvPr/>
          </p:nvSpPr>
          <p:spPr>
            <a:xfrm>
              <a:off x="4019895" y="1112178"/>
              <a:ext cx="343705" cy="299091"/>
            </a:xfrm>
            <a:prstGeom prst="snip2DiagRect">
              <a:avLst/>
            </a:prstGeom>
            <a:solidFill>
              <a:srgbClr val="E6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00C8C-413F-BEC6-B191-920D28D233C7}"/>
                </a:ext>
              </a:extLst>
            </p:cNvPr>
            <p:cNvSpPr txBox="1"/>
            <p:nvPr/>
          </p:nvSpPr>
          <p:spPr>
            <a:xfrm>
              <a:off x="3854699" y="1126058"/>
              <a:ext cx="674096" cy="265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6">
                      <a:lumMod val="75000"/>
                    </a:schemeClr>
                  </a:solidFill>
                </a:rPr>
                <a:t>The largest </a:t>
              </a:r>
            </a:p>
            <a:p>
              <a:pPr algn="ctr"/>
              <a:r>
                <a:rPr lang="en-US" sz="800" b="1" dirty="0">
                  <a:solidFill>
                    <a:schemeClr val="accent6">
                      <a:lumMod val="75000"/>
                    </a:schemeClr>
                  </a:solidFill>
                </a:rPr>
                <a:t>source </a:t>
              </a:r>
            </a:p>
            <a:p>
              <a:pPr algn="ctr"/>
              <a:r>
                <a:rPr lang="en-US" sz="800" b="1" dirty="0">
                  <a:solidFill>
                    <a:schemeClr val="accent6">
                      <a:lumMod val="75000"/>
                    </a:schemeClr>
                  </a:solidFill>
                </a:rPr>
                <a:t>chronogram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EFF6F9-A637-44A4-ED8E-C58057231DED}"/>
              </a:ext>
            </a:extLst>
          </p:cNvPr>
          <p:cNvGrpSpPr/>
          <p:nvPr/>
        </p:nvGrpSpPr>
        <p:grpSpPr>
          <a:xfrm>
            <a:off x="4336003" y="68348"/>
            <a:ext cx="641593" cy="361894"/>
            <a:chOff x="5112258" y="655789"/>
            <a:chExt cx="596323" cy="33635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7C0CAA7-74CA-A84B-A6D0-9E1DD0B899DF}"/>
                </a:ext>
              </a:extLst>
            </p:cNvPr>
            <p:cNvSpPr/>
            <p:nvPr/>
          </p:nvSpPr>
          <p:spPr>
            <a:xfrm>
              <a:off x="5112258" y="655789"/>
              <a:ext cx="596323" cy="336359"/>
            </a:xfrm>
            <a:prstGeom prst="roundRect">
              <a:avLst/>
            </a:prstGeom>
            <a:solidFill>
              <a:srgbClr val="469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AF73795-E194-6250-C7A8-EF90F8079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48194" y="698937"/>
              <a:ext cx="475906" cy="227494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2C28D4-99C8-4687-4F28-E271E414EF21}"/>
              </a:ext>
            </a:extLst>
          </p:cNvPr>
          <p:cNvGrpSpPr/>
          <p:nvPr/>
        </p:nvGrpSpPr>
        <p:grpSpPr>
          <a:xfrm>
            <a:off x="4107717" y="1247775"/>
            <a:ext cx="1054892" cy="338554"/>
            <a:chOff x="3858522" y="1175349"/>
            <a:chExt cx="648928" cy="221461"/>
          </a:xfrm>
        </p:grpSpPr>
        <p:sp>
          <p:nvSpPr>
            <p:cNvPr id="40" name="Plaque 39">
              <a:extLst>
                <a:ext uri="{FF2B5EF4-FFF2-40B4-BE49-F238E27FC236}">
                  <a16:creationId xmlns:a16="http://schemas.microsoft.com/office/drawing/2014/main" id="{4A9FA703-30B8-9853-4924-31763933D71F}"/>
                </a:ext>
              </a:extLst>
            </p:cNvPr>
            <p:cNvSpPr/>
            <p:nvPr/>
          </p:nvSpPr>
          <p:spPr>
            <a:xfrm>
              <a:off x="3983391" y="1200321"/>
              <a:ext cx="410246" cy="196488"/>
            </a:xfrm>
            <a:prstGeom prst="plaqu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E7DFF2-C217-A27F-D032-AFDF8E893418}"/>
                </a:ext>
              </a:extLst>
            </p:cNvPr>
            <p:cNvSpPr txBox="1"/>
            <p:nvPr/>
          </p:nvSpPr>
          <p:spPr>
            <a:xfrm>
              <a:off x="3858522" y="1175349"/>
              <a:ext cx="648928" cy="2214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7030A0"/>
                  </a:solidFill>
                </a:rPr>
                <a:t>A tree from </a:t>
              </a:r>
            </a:p>
            <a:p>
              <a:pPr algn="ctr"/>
              <a:r>
                <a:rPr lang="en-US" sz="800" b="1" dirty="0">
                  <a:solidFill>
                    <a:srgbClr val="7030A0"/>
                  </a:solidFill>
                </a:rPr>
                <a:t>the literature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D5E2477-C135-38FD-15E4-6EBAB1081632}"/>
              </a:ext>
            </a:extLst>
          </p:cNvPr>
          <p:cNvGrpSpPr/>
          <p:nvPr/>
        </p:nvGrpSpPr>
        <p:grpSpPr>
          <a:xfrm>
            <a:off x="151594" y="1165647"/>
            <a:ext cx="1735252" cy="984587"/>
            <a:chOff x="1338768" y="3140805"/>
            <a:chExt cx="997820" cy="566166"/>
          </a:xfrm>
          <a:effectLst>
            <a:glow rad="127000">
              <a:schemeClr val="bg1">
                <a:lumMod val="85000"/>
              </a:schemeClr>
            </a:glow>
            <a:outerShdw blurRad="50800" dist="50800" dir="5400000" algn="ctr" rotWithShape="0">
              <a:srgbClr val="000000">
                <a:alpha val="57000"/>
              </a:srgbClr>
            </a:outerShdw>
          </a:effectLst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5ED6FD85-396E-DC23-5F0E-D0E4F5049E54}"/>
                </a:ext>
              </a:extLst>
            </p:cNvPr>
            <p:cNvSpPr/>
            <p:nvPr/>
          </p:nvSpPr>
          <p:spPr>
            <a:xfrm>
              <a:off x="1338768" y="3140805"/>
              <a:ext cx="997820" cy="566166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6278894-7257-F177-AF97-C985557CD3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20401"/>
            <a:stretch/>
          </p:blipFill>
          <p:spPr>
            <a:xfrm>
              <a:off x="1361118" y="3171974"/>
              <a:ext cx="964407" cy="53309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0A725AA-3622-1D85-A8FA-5435CD9F38D7}"/>
              </a:ext>
            </a:extLst>
          </p:cNvPr>
          <p:cNvSpPr/>
          <p:nvPr/>
        </p:nvSpPr>
        <p:spPr>
          <a:xfrm>
            <a:off x="3552369" y="24528"/>
            <a:ext cx="3282116" cy="1608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547A15-F9B7-A8C0-50AE-E7A1CB9DACBE}"/>
              </a:ext>
            </a:extLst>
          </p:cNvPr>
          <p:cNvSpPr/>
          <p:nvPr/>
        </p:nvSpPr>
        <p:spPr>
          <a:xfrm>
            <a:off x="17916" y="1056177"/>
            <a:ext cx="3150146" cy="3511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8FA18E-578B-2DD4-3D31-5DDD3DDFBA7A}"/>
              </a:ext>
            </a:extLst>
          </p:cNvPr>
          <p:cNvSpPr/>
          <p:nvPr/>
        </p:nvSpPr>
        <p:spPr>
          <a:xfrm>
            <a:off x="15959" y="14113"/>
            <a:ext cx="1283100" cy="3473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1396998-8984-6D13-C81C-B23176BED589}"/>
              </a:ext>
            </a:extLst>
          </p:cNvPr>
          <p:cNvSpPr/>
          <p:nvPr/>
        </p:nvSpPr>
        <p:spPr>
          <a:xfrm>
            <a:off x="954714" y="451820"/>
            <a:ext cx="1283100" cy="271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B02313A-11D7-627B-F218-5EE48BB3CC0A}"/>
              </a:ext>
            </a:extLst>
          </p:cNvPr>
          <p:cNvCxnSpPr>
            <a:cxnSpLocks/>
          </p:cNvCxnSpPr>
          <p:nvPr/>
        </p:nvCxnSpPr>
        <p:spPr>
          <a:xfrm>
            <a:off x="2237814" y="589702"/>
            <a:ext cx="1314554" cy="0"/>
          </a:xfrm>
          <a:prstGeom prst="straightConnector1">
            <a:avLst/>
          </a:prstGeom>
          <a:ln w="19050">
            <a:solidFill>
              <a:schemeClr val="tx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DE9DCC5-B012-AA02-DCB2-438EF505EA39}"/>
              </a:ext>
            </a:extLst>
          </p:cNvPr>
          <p:cNvSpPr/>
          <p:nvPr/>
        </p:nvSpPr>
        <p:spPr>
          <a:xfrm>
            <a:off x="3577759" y="2592694"/>
            <a:ext cx="3262369" cy="196500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66B97BB-8074-7178-0378-D0DD20284AC5}"/>
              </a:ext>
            </a:extLst>
          </p:cNvPr>
          <p:cNvCxnSpPr>
            <a:cxnSpLocks/>
            <a:stCxn id="82" idx="2"/>
            <a:endCxn id="74" idx="0"/>
          </p:cNvCxnSpPr>
          <p:nvPr/>
        </p:nvCxnSpPr>
        <p:spPr>
          <a:xfrm flipH="1">
            <a:off x="1592989" y="722933"/>
            <a:ext cx="3275" cy="333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80B4DBD4-89DC-E490-1FFB-94778EE76677}"/>
              </a:ext>
            </a:extLst>
          </p:cNvPr>
          <p:cNvCxnSpPr>
            <a:stCxn id="81" idx="3"/>
            <a:endCxn id="82" idx="0"/>
          </p:cNvCxnSpPr>
          <p:nvPr/>
        </p:nvCxnSpPr>
        <p:spPr>
          <a:xfrm>
            <a:off x="1299059" y="187783"/>
            <a:ext cx="297205" cy="26403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CB21736-1BE6-2FB7-342B-60EADE1373BD}"/>
              </a:ext>
            </a:extLst>
          </p:cNvPr>
          <p:cNvSpPr/>
          <p:nvPr/>
        </p:nvSpPr>
        <p:spPr>
          <a:xfrm>
            <a:off x="4375221" y="1987252"/>
            <a:ext cx="1667443" cy="271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F8A217-E2C0-D1E7-595A-404DDF2B4587}"/>
              </a:ext>
            </a:extLst>
          </p:cNvPr>
          <p:cNvSpPr txBox="1"/>
          <p:nvPr/>
        </p:nvSpPr>
        <p:spPr>
          <a:xfrm>
            <a:off x="4375220" y="2010475"/>
            <a:ext cx="1707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See Supplementary Tables S1 and S2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6403DBD-6877-1B91-9B08-85A66EDA55B0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5208943" y="2258365"/>
            <a:ext cx="0" cy="3452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EA5A661-169C-B7B4-994B-2D5582D7CA32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3203381" y="2118197"/>
            <a:ext cx="1171839" cy="0"/>
          </a:xfrm>
          <a:prstGeom prst="straightConnector1">
            <a:avLst/>
          </a:prstGeom>
          <a:ln w="19050">
            <a:solidFill>
              <a:schemeClr val="tx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Graphic 144">
            <a:extLst>
              <a:ext uri="{FF2B5EF4-FFF2-40B4-BE49-F238E27FC236}">
                <a16:creationId xmlns:a16="http://schemas.microsoft.com/office/drawing/2014/main" id="{3FDB2912-CD83-3F09-CC16-D8D485C1A7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32866" y="-306503"/>
            <a:ext cx="2211008" cy="2211008"/>
          </a:xfrm>
          <a:prstGeom prst="rect">
            <a:avLst/>
          </a:prstGeom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C979013-6787-616E-D4F2-F7A1F0015198}"/>
              </a:ext>
            </a:extLst>
          </p:cNvPr>
          <p:cNvCxnSpPr>
            <a:cxnSpLocks/>
          </p:cNvCxnSpPr>
          <p:nvPr/>
        </p:nvCxnSpPr>
        <p:spPr>
          <a:xfrm>
            <a:off x="5190916" y="1655991"/>
            <a:ext cx="0" cy="3470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37976</TotalTime>
  <Words>40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8</cp:revision>
  <dcterms:created xsi:type="dcterms:W3CDTF">2023-07-14T00:05:28Z</dcterms:created>
  <dcterms:modified xsi:type="dcterms:W3CDTF">2023-08-09T20:35:20Z</dcterms:modified>
</cp:coreProperties>
</file>