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3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1144" y="168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9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1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6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9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7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6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6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6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53067D3-A849-D18A-3790-EE83E1D74771}"/>
              </a:ext>
            </a:extLst>
          </p:cNvPr>
          <p:cNvGrpSpPr/>
          <p:nvPr/>
        </p:nvGrpSpPr>
        <p:grpSpPr>
          <a:xfrm>
            <a:off x="4291118" y="42555"/>
            <a:ext cx="495297" cy="487448"/>
            <a:chOff x="10386505" y="7974231"/>
            <a:chExt cx="1706127" cy="167908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14C46A-9786-2DB6-6A56-2FF7A2E0A566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6"/>
            </a:p>
          </p:txBody>
        </p:sp>
        <p:pic>
          <p:nvPicPr>
            <p:cNvPr id="29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A34D7430-6FB2-098F-0E20-AE6CD007A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244FD4-9766-83A4-6351-D683849BBF47}"/>
              </a:ext>
            </a:extLst>
          </p:cNvPr>
          <p:cNvGrpSpPr/>
          <p:nvPr/>
        </p:nvGrpSpPr>
        <p:grpSpPr>
          <a:xfrm>
            <a:off x="4270144" y="982825"/>
            <a:ext cx="614272" cy="443110"/>
            <a:chOff x="4285124" y="1044781"/>
            <a:chExt cx="468677" cy="338084"/>
          </a:xfrm>
        </p:grpSpPr>
        <p:sp>
          <p:nvSpPr>
            <p:cNvPr id="37" name="Regular Pentagon 36">
              <a:extLst>
                <a:ext uri="{FF2B5EF4-FFF2-40B4-BE49-F238E27FC236}">
                  <a16:creationId xmlns:a16="http://schemas.microsoft.com/office/drawing/2014/main" id="{FC930AB2-BB92-60F6-F9FE-831EF080633E}"/>
                </a:ext>
              </a:extLst>
            </p:cNvPr>
            <p:cNvSpPr/>
            <p:nvPr/>
          </p:nvSpPr>
          <p:spPr>
            <a:xfrm>
              <a:off x="4312699" y="1044781"/>
              <a:ext cx="392547" cy="338084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D1AE61-E2D4-BD03-53B4-BEF23A39692D}"/>
                </a:ext>
              </a:extLst>
            </p:cNvPr>
            <p:cNvSpPr txBox="1"/>
            <p:nvPr/>
          </p:nvSpPr>
          <p:spPr>
            <a:xfrm>
              <a:off x="4285124" y="1117736"/>
              <a:ext cx="468677" cy="258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sz="800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686EC1-1470-DEE2-0D56-5C80B319384A}"/>
              </a:ext>
            </a:extLst>
          </p:cNvPr>
          <p:cNvGrpSpPr/>
          <p:nvPr/>
        </p:nvGrpSpPr>
        <p:grpSpPr>
          <a:xfrm>
            <a:off x="3100927" y="4371509"/>
            <a:ext cx="3818868" cy="2249488"/>
            <a:chOff x="3992090" y="5418408"/>
            <a:chExt cx="3291840" cy="1939044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6620883-F643-DD40-B254-0A908DC11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87417"/>
            <a:stretch/>
          </p:blipFill>
          <p:spPr>
            <a:xfrm>
              <a:off x="4332267" y="7049674"/>
              <a:ext cx="2746518" cy="307778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30C067F8-CF1A-0039-3F55-66000008E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3570"/>
            <a:stretch/>
          </p:blipFill>
          <p:spPr>
            <a:xfrm>
              <a:off x="3992090" y="5418408"/>
              <a:ext cx="3291840" cy="167731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DC551D3-F427-6C58-0DA7-284C71FE2912}"/>
              </a:ext>
            </a:extLst>
          </p:cNvPr>
          <p:cNvSpPr txBox="1"/>
          <p:nvPr/>
        </p:nvSpPr>
        <p:spPr>
          <a:xfrm>
            <a:off x="941622" y="104109"/>
            <a:ext cx="128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a, B</a:t>
            </a:r>
            <a:r>
              <a:rPr lang="en-US" sz="1000" b="1" i="1" baseline="-25000" dirty="0"/>
              <a:t>1 </a:t>
            </a:r>
            <a:r>
              <a:rPr lang="en-US" sz="1000" i="1" dirty="0"/>
              <a:t>, C, D,</a:t>
            </a:r>
            <a:r>
              <a:rPr lang="en-US" sz="1000" b="1" i="1" dirty="0"/>
              <a:t> </a:t>
            </a:r>
            <a:r>
              <a:rPr lang="en-US" sz="1000" b="1" i="1" dirty="0" err="1"/>
              <a:t>Ee</a:t>
            </a:r>
            <a:r>
              <a:rPr lang="en-US" sz="1000" b="1" i="1" dirty="0"/>
              <a:t>, </a:t>
            </a:r>
            <a:r>
              <a:rPr lang="en-US" sz="1000" b="1" i="1" dirty="0" err="1"/>
              <a:t>F</a:t>
            </a:r>
            <a:r>
              <a:rPr lang="en-US" sz="1000" b="1" i="1" baseline="-25000" dirty="0" err="1"/>
              <a:t>x</a:t>
            </a:r>
            <a:endParaRPr lang="en-US" sz="1000" b="1" i="1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2637B-8D15-E7CF-A8CD-71FA869BB132}"/>
              </a:ext>
            </a:extLst>
          </p:cNvPr>
          <p:cNvSpPr txBox="1"/>
          <p:nvPr/>
        </p:nvSpPr>
        <p:spPr>
          <a:xfrm>
            <a:off x="941623" y="917384"/>
            <a:ext cx="128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A, B, </a:t>
            </a:r>
            <a:r>
              <a:rPr lang="en-US" sz="1000" i="1" dirty="0"/>
              <a:t>C, D, </a:t>
            </a:r>
            <a:r>
              <a:rPr lang="en-US" sz="1000" b="1" i="1" dirty="0"/>
              <a:t>E, F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0A48FA-C6A6-FCF8-E16B-468B2D0E73B6}"/>
              </a:ext>
            </a:extLst>
          </p:cNvPr>
          <p:cNvGrpSpPr/>
          <p:nvPr/>
        </p:nvGrpSpPr>
        <p:grpSpPr>
          <a:xfrm>
            <a:off x="3370760" y="455498"/>
            <a:ext cx="1149832" cy="520271"/>
            <a:chOff x="3854699" y="1112178"/>
            <a:chExt cx="674096" cy="299091"/>
          </a:xfrm>
        </p:grpSpPr>
        <p:sp>
          <p:nvSpPr>
            <p:cNvPr id="31" name="Snip Diagonal Corner Rectangle 30">
              <a:extLst>
                <a:ext uri="{FF2B5EF4-FFF2-40B4-BE49-F238E27FC236}">
                  <a16:creationId xmlns:a16="http://schemas.microsoft.com/office/drawing/2014/main" id="{41B4CBC3-C302-6530-AF2A-87E42EAA34F4}"/>
                </a:ext>
              </a:extLst>
            </p:cNvPr>
            <p:cNvSpPr/>
            <p:nvPr/>
          </p:nvSpPr>
          <p:spPr>
            <a:xfrm>
              <a:off x="4019895" y="1112178"/>
              <a:ext cx="343705" cy="299091"/>
            </a:xfrm>
            <a:prstGeom prst="snip2DiagRect">
              <a:avLst/>
            </a:prstGeom>
            <a:solidFill>
              <a:srgbClr val="E6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00C8C-413F-BEC6-B191-920D28D233C7}"/>
                </a:ext>
              </a:extLst>
            </p:cNvPr>
            <p:cNvSpPr txBox="1"/>
            <p:nvPr/>
          </p:nvSpPr>
          <p:spPr>
            <a:xfrm>
              <a:off x="3854699" y="1126058"/>
              <a:ext cx="674096" cy="265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The largest </a:t>
              </a:r>
            </a:p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source </a:t>
              </a:r>
            </a:p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chronogram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EFF6F9-A637-44A4-ED8E-C58057231DED}"/>
              </a:ext>
            </a:extLst>
          </p:cNvPr>
          <p:cNvGrpSpPr/>
          <p:nvPr/>
        </p:nvGrpSpPr>
        <p:grpSpPr>
          <a:xfrm>
            <a:off x="3495567" y="1080783"/>
            <a:ext cx="641593" cy="361894"/>
            <a:chOff x="5112258" y="655789"/>
            <a:chExt cx="596323" cy="33635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7C0CAA7-74CA-A84B-A6D0-9E1DD0B899DF}"/>
                </a:ext>
              </a:extLst>
            </p:cNvPr>
            <p:cNvSpPr/>
            <p:nvPr/>
          </p:nvSpPr>
          <p:spPr>
            <a:xfrm>
              <a:off x="5112258" y="655789"/>
              <a:ext cx="596323" cy="336359"/>
            </a:xfrm>
            <a:prstGeom prst="roundRect">
              <a:avLst/>
            </a:prstGeom>
            <a:solidFill>
              <a:srgbClr val="469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AF73795-E194-6250-C7A8-EF90F8079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48194" y="698937"/>
              <a:ext cx="475906" cy="227494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2C28D4-99C8-4687-4F28-E271E414EF21}"/>
              </a:ext>
            </a:extLst>
          </p:cNvPr>
          <p:cNvGrpSpPr/>
          <p:nvPr/>
        </p:nvGrpSpPr>
        <p:grpSpPr>
          <a:xfrm>
            <a:off x="3333353" y="38066"/>
            <a:ext cx="1054892" cy="338554"/>
            <a:chOff x="3858522" y="1175349"/>
            <a:chExt cx="648928" cy="221461"/>
          </a:xfrm>
        </p:grpSpPr>
        <p:sp>
          <p:nvSpPr>
            <p:cNvPr id="40" name="Plaque 39">
              <a:extLst>
                <a:ext uri="{FF2B5EF4-FFF2-40B4-BE49-F238E27FC236}">
                  <a16:creationId xmlns:a16="http://schemas.microsoft.com/office/drawing/2014/main" id="{4A9FA703-30B8-9853-4924-31763933D71F}"/>
                </a:ext>
              </a:extLst>
            </p:cNvPr>
            <p:cNvSpPr/>
            <p:nvPr/>
          </p:nvSpPr>
          <p:spPr>
            <a:xfrm>
              <a:off x="3983391" y="1200321"/>
              <a:ext cx="410246" cy="196488"/>
            </a:xfrm>
            <a:prstGeom prst="plaqu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E7DFF2-C217-A27F-D032-AFDF8E893418}"/>
                </a:ext>
              </a:extLst>
            </p:cNvPr>
            <p:cNvSpPr txBox="1"/>
            <p:nvPr/>
          </p:nvSpPr>
          <p:spPr>
            <a:xfrm>
              <a:off x="3858522" y="1175349"/>
              <a:ext cx="648928" cy="2214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7030A0"/>
                  </a:solidFill>
                </a:rPr>
                <a:t>A tree from </a:t>
              </a:r>
            </a:p>
            <a:p>
              <a:pPr algn="ctr"/>
              <a:r>
                <a:rPr lang="en-US" sz="800" b="1" dirty="0">
                  <a:solidFill>
                    <a:srgbClr val="7030A0"/>
                  </a:solidFill>
                </a:rPr>
                <a:t>the literature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0A725AA-3622-1D85-A8FA-5435CD9F38D7}"/>
              </a:ext>
            </a:extLst>
          </p:cNvPr>
          <p:cNvSpPr/>
          <p:nvPr/>
        </p:nvSpPr>
        <p:spPr>
          <a:xfrm>
            <a:off x="3184992" y="9227"/>
            <a:ext cx="3645484" cy="14787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547A15-F9B7-A8C0-50AE-E7A1CB9DACBE}"/>
              </a:ext>
            </a:extLst>
          </p:cNvPr>
          <p:cNvSpPr/>
          <p:nvPr/>
        </p:nvSpPr>
        <p:spPr>
          <a:xfrm>
            <a:off x="176194" y="1706023"/>
            <a:ext cx="2834697" cy="4931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8FA18E-578B-2DD4-3D31-5DDD3DDFBA7A}"/>
              </a:ext>
            </a:extLst>
          </p:cNvPr>
          <p:cNvSpPr/>
          <p:nvPr/>
        </p:nvSpPr>
        <p:spPr>
          <a:xfrm>
            <a:off x="878547" y="58980"/>
            <a:ext cx="1432581" cy="3473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DE9DCC5-B012-AA02-DCB2-438EF505EA39}"/>
              </a:ext>
            </a:extLst>
          </p:cNvPr>
          <p:cNvSpPr/>
          <p:nvPr/>
        </p:nvSpPr>
        <p:spPr>
          <a:xfrm>
            <a:off x="3444198" y="4619272"/>
            <a:ext cx="3319797" cy="20290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66B97BB-8074-7178-0378-D0DD20284AC5}"/>
              </a:ext>
            </a:extLst>
          </p:cNvPr>
          <p:cNvCxnSpPr>
            <a:cxnSpLocks/>
            <a:stCxn id="168" idx="2"/>
            <a:endCxn id="74" idx="0"/>
          </p:cNvCxnSpPr>
          <p:nvPr/>
        </p:nvCxnSpPr>
        <p:spPr>
          <a:xfrm flipH="1">
            <a:off x="1593543" y="1214162"/>
            <a:ext cx="1295" cy="4918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80B4DBD4-89DC-E490-1FFB-94778EE76677}"/>
              </a:ext>
            </a:extLst>
          </p:cNvPr>
          <p:cNvCxnSpPr>
            <a:cxnSpLocks/>
            <a:stCxn id="74" idx="3"/>
            <a:endCxn id="137" idx="1"/>
          </p:cNvCxnSpPr>
          <p:nvPr/>
        </p:nvCxnSpPr>
        <p:spPr>
          <a:xfrm flipV="1">
            <a:off x="3010891" y="2578523"/>
            <a:ext cx="955583" cy="15930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CB21736-1BE6-2FB7-342B-60EADE1373BD}"/>
              </a:ext>
            </a:extLst>
          </p:cNvPr>
          <p:cNvSpPr/>
          <p:nvPr/>
        </p:nvSpPr>
        <p:spPr>
          <a:xfrm>
            <a:off x="3966474" y="1791109"/>
            <a:ext cx="2165989" cy="15748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6403DBD-6877-1B91-9B08-85A66EDA55B0}"/>
              </a:ext>
            </a:extLst>
          </p:cNvPr>
          <p:cNvCxnSpPr>
            <a:cxnSpLocks/>
          </p:cNvCxnSpPr>
          <p:nvPr/>
        </p:nvCxnSpPr>
        <p:spPr>
          <a:xfrm>
            <a:off x="5071289" y="4333652"/>
            <a:ext cx="0" cy="2856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C979013-6787-616E-D4F2-F7A1F0015198}"/>
              </a:ext>
            </a:extLst>
          </p:cNvPr>
          <p:cNvCxnSpPr>
            <a:cxnSpLocks/>
          </p:cNvCxnSpPr>
          <p:nvPr/>
        </p:nvCxnSpPr>
        <p:spPr>
          <a:xfrm>
            <a:off x="5069725" y="1488000"/>
            <a:ext cx="0" cy="3031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>
            <a:extLst>
              <a:ext uri="{FF2B5EF4-FFF2-40B4-BE49-F238E27FC236}">
                <a16:creationId xmlns:a16="http://schemas.microsoft.com/office/drawing/2014/main" id="{E75698C8-3D1B-845C-8B5D-652986513D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6049" y="3582878"/>
            <a:ext cx="2834698" cy="809913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D57DA02-FB23-C28B-6BAB-68E3C5BD70A4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5054942" y="3365937"/>
            <a:ext cx="0" cy="3031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BCF19C0-F253-9907-5F5B-810FECD8AE53}"/>
              </a:ext>
            </a:extLst>
          </p:cNvPr>
          <p:cNvSpPr/>
          <p:nvPr/>
        </p:nvSpPr>
        <p:spPr>
          <a:xfrm>
            <a:off x="3770735" y="3669046"/>
            <a:ext cx="2568414" cy="6444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6B689CC1-A45F-C75A-363F-157CAB25DC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1349" y="1683754"/>
            <a:ext cx="2211008" cy="1768806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041E7B96-1B99-3C17-7CDA-5DC7626F411D}"/>
              </a:ext>
            </a:extLst>
          </p:cNvPr>
          <p:cNvSpPr/>
          <p:nvPr/>
        </p:nvSpPr>
        <p:spPr>
          <a:xfrm>
            <a:off x="878547" y="866823"/>
            <a:ext cx="1432581" cy="3473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4C7BF87-C5EC-4CCA-25DA-9303B452DBFF}"/>
              </a:ext>
            </a:extLst>
          </p:cNvPr>
          <p:cNvCxnSpPr>
            <a:cxnSpLocks/>
            <a:stCxn id="81" idx="2"/>
            <a:endCxn id="168" idx="0"/>
          </p:cNvCxnSpPr>
          <p:nvPr/>
        </p:nvCxnSpPr>
        <p:spPr>
          <a:xfrm>
            <a:off x="1594838" y="406319"/>
            <a:ext cx="0" cy="460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Graphic 174">
            <a:extLst>
              <a:ext uri="{FF2B5EF4-FFF2-40B4-BE49-F238E27FC236}">
                <a16:creationId xmlns:a16="http://schemas.microsoft.com/office/drawing/2014/main" id="{91F5D541-F163-5D67-A984-740AB788BA1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16909" b="16208"/>
          <a:stretch/>
        </p:blipFill>
        <p:spPr>
          <a:xfrm>
            <a:off x="4576124" y="0"/>
            <a:ext cx="2211008" cy="1478773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1A6635A-0F54-397A-BF4E-1455113515DA}"/>
              </a:ext>
            </a:extLst>
          </p:cNvPr>
          <p:cNvGrpSpPr/>
          <p:nvPr/>
        </p:nvGrpSpPr>
        <p:grpSpPr>
          <a:xfrm>
            <a:off x="1206532" y="5106120"/>
            <a:ext cx="1618259" cy="1284516"/>
            <a:chOff x="349831" y="5774256"/>
            <a:chExt cx="2128684" cy="1689674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9209EF5A-C56C-739A-F201-1A1AF3EBCBDD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FFFFFF"/>
            </a:solidFill>
            <a:effectLst>
              <a:glow rad="127000">
                <a:schemeClr val="bg1">
                  <a:lumMod val="85000"/>
                </a:schemeClr>
              </a:glow>
              <a:outerShdw blurRad="50800" dist="50800" dir="3480000" algn="ctr" rotWithShape="0">
                <a:srgbClr val="000000">
                  <a:alpha val="66458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F071EB87-996A-6550-B896-745B058BD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4937" y="5929434"/>
              <a:ext cx="2057399" cy="1428750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EC7165D-6F48-6E2E-A4DE-C0D7C64E7770}"/>
              </a:ext>
            </a:extLst>
          </p:cNvPr>
          <p:cNvGrpSpPr/>
          <p:nvPr/>
        </p:nvGrpSpPr>
        <p:grpSpPr>
          <a:xfrm>
            <a:off x="734103" y="3466957"/>
            <a:ext cx="1632479" cy="1276829"/>
            <a:chOff x="2410265" y="2667117"/>
            <a:chExt cx="1002640" cy="784206"/>
          </a:xfrm>
          <a:effectLst>
            <a:glow rad="127000">
              <a:schemeClr val="bg1">
                <a:lumMod val="85000"/>
              </a:schemeClr>
            </a:glow>
            <a:outerShdw blurRad="50800" dist="50800" dir="5400000" algn="ctr" rotWithShape="0">
              <a:srgbClr val="000000">
                <a:alpha val="59000"/>
              </a:srgbClr>
            </a:outerShdw>
          </a:effectLst>
        </p:grpSpPr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8A25E955-62FA-560B-4662-9C0E331857DC}"/>
                </a:ext>
              </a:extLst>
            </p:cNvPr>
            <p:cNvSpPr/>
            <p:nvPr/>
          </p:nvSpPr>
          <p:spPr>
            <a:xfrm>
              <a:off x="2410265" y="2667117"/>
              <a:ext cx="997821" cy="784206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1D8AE3C0-1CF1-E3F5-ACC6-103D7DED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448499" y="2725357"/>
              <a:ext cx="964406" cy="669726"/>
            </a:xfrm>
            <a:prstGeom prst="rect">
              <a:avLst/>
            </a:prstGeom>
          </p:spPr>
        </p:pic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1A9D23B-EFCD-B45D-3C70-A60875B00FD2}"/>
              </a:ext>
            </a:extLst>
          </p:cNvPr>
          <p:cNvGrpSpPr/>
          <p:nvPr/>
        </p:nvGrpSpPr>
        <p:grpSpPr>
          <a:xfrm>
            <a:off x="375173" y="2006421"/>
            <a:ext cx="1632478" cy="1107039"/>
            <a:chOff x="1338768" y="3030316"/>
            <a:chExt cx="997820" cy="676656"/>
          </a:xfrm>
          <a:effectLst>
            <a:glow rad="127000">
              <a:schemeClr val="bg1">
                <a:lumMod val="85000"/>
              </a:schemeClr>
            </a:glow>
            <a:outerShdw blurRad="50800" dist="50800" dir="5400000" algn="ctr" rotWithShape="0">
              <a:srgbClr val="000000">
                <a:alpha val="57000"/>
              </a:srgbClr>
            </a:outerShdw>
          </a:effectLst>
        </p:grpSpPr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58296168-94C4-74B5-FD14-CD4DCD667042}"/>
                </a:ext>
              </a:extLst>
            </p:cNvPr>
            <p:cNvSpPr/>
            <p:nvPr/>
          </p:nvSpPr>
          <p:spPr>
            <a:xfrm>
              <a:off x="1338768" y="3030316"/>
              <a:ext cx="997820" cy="676656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8AAFC01A-84B4-11AC-B004-99A7BFA97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61118" y="3035341"/>
              <a:ext cx="964407" cy="669726"/>
            </a:xfrm>
            <a:prstGeom prst="rect">
              <a:avLst/>
            </a:prstGeom>
          </p:spPr>
        </p:pic>
      </p:grp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F2402E35-7D1D-92B8-87E4-E5F84F01EAC7}"/>
              </a:ext>
            </a:extLst>
          </p:cNvPr>
          <p:cNvCxnSpPr>
            <a:cxnSpLocks/>
            <a:stCxn id="168" idx="3"/>
            <a:endCxn id="73" idx="1"/>
          </p:cNvCxnSpPr>
          <p:nvPr/>
        </p:nvCxnSpPr>
        <p:spPr>
          <a:xfrm flipV="1">
            <a:off x="2311128" y="748614"/>
            <a:ext cx="873864" cy="2918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D47B1F54-4596-8DA2-B7FC-9CB3F89D120E}"/>
              </a:ext>
            </a:extLst>
          </p:cNvPr>
          <p:cNvSpPr txBox="1"/>
          <p:nvPr/>
        </p:nvSpPr>
        <p:spPr>
          <a:xfrm>
            <a:off x="844229" y="82393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a)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6E8D196-6E14-61C9-A0BC-C45BE8C6BA13}"/>
              </a:ext>
            </a:extLst>
          </p:cNvPr>
          <p:cNvSpPr txBox="1"/>
          <p:nvPr/>
        </p:nvSpPr>
        <p:spPr>
          <a:xfrm>
            <a:off x="853227" y="881492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b)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592BBA3-9B54-DF0E-C1AD-4F98F93521BD}"/>
              </a:ext>
            </a:extLst>
          </p:cNvPr>
          <p:cNvSpPr txBox="1"/>
          <p:nvPr/>
        </p:nvSpPr>
        <p:spPr>
          <a:xfrm>
            <a:off x="176194" y="1707279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c)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8B0814D-F1CF-3F83-0D85-CB9FF8CF55FF}"/>
              </a:ext>
            </a:extLst>
          </p:cNvPr>
          <p:cNvSpPr txBox="1"/>
          <p:nvPr/>
        </p:nvSpPr>
        <p:spPr>
          <a:xfrm>
            <a:off x="3140581" y="46634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d)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04B27C5-A731-61B2-8C51-CF43F9E26E0B}"/>
              </a:ext>
            </a:extLst>
          </p:cNvPr>
          <p:cNvSpPr txBox="1"/>
          <p:nvPr/>
        </p:nvSpPr>
        <p:spPr>
          <a:xfrm>
            <a:off x="3893730" y="177350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7D26500-3C47-FA87-1D0E-4EE564245B8E}"/>
              </a:ext>
            </a:extLst>
          </p:cNvPr>
          <p:cNvSpPr txBox="1"/>
          <p:nvPr/>
        </p:nvSpPr>
        <p:spPr>
          <a:xfrm>
            <a:off x="3729842" y="3643409"/>
            <a:ext cx="279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f)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BD4838E-D001-943D-5248-BB2A7CBA29D8}"/>
              </a:ext>
            </a:extLst>
          </p:cNvPr>
          <p:cNvSpPr txBox="1"/>
          <p:nvPr/>
        </p:nvSpPr>
        <p:spPr>
          <a:xfrm>
            <a:off x="3575244" y="465446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g)</a:t>
            </a:r>
          </a:p>
        </p:txBody>
      </p:sp>
    </p:spTree>
    <p:extLst>
      <p:ext uri="{BB962C8B-B14F-4D97-AF65-F5344CB8AC3E}">
        <p14:creationId xmlns:p14="http://schemas.microsoft.com/office/powerpoint/2010/main" val="1311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38669</TotalTime>
  <Words>48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15</cp:revision>
  <dcterms:created xsi:type="dcterms:W3CDTF">2023-07-14T00:05:28Z</dcterms:created>
  <dcterms:modified xsi:type="dcterms:W3CDTF">2023-08-09T20:34:51Z</dcterms:modified>
</cp:coreProperties>
</file>