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2312" y="16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573C6097-CF5B-CCB8-3D03-DABE93AD8F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6609" r="-1705"/>
          <a:stretch/>
        </p:blipFill>
        <p:spPr>
          <a:xfrm>
            <a:off x="36228" y="3969745"/>
            <a:ext cx="3150143" cy="2777780"/>
          </a:xfrm>
          <a:prstGeom prst="roundRect">
            <a:avLst/>
          </a:prstGeom>
        </p:spPr>
      </p:pic>
      <p:pic>
        <p:nvPicPr>
          <p:cNvPr id="176" name="Picture 175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A0FE4029-F6C9-A190-6379-422705FBB1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alphaModFix amt="40000"/>
          </a:blip>
          <a:srcRect t="-1" b="-7664"/>
          <a:stretch/>
        </p:blipFill>
        <p:spPr>
          <a:xfrm>
            <a:off x="36230" y="1714953"/>
            <a:ext cx="3142105" cy="485023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4054140" y="598288"/>
            <a:ext cx="495297" cy="487448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4217564" y="58776"/>
            <a:ext cx="614272" cy="443110"/>
            <a:chOff x="4285124" y="1044781"/>
            <a:chExt cx="46867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285124" y="1117736"/>
              <a:ext cx="468677" cy="25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62571" y="4838613"/>
            <a:ext cx="3818868" cy="1946766"/>
            <a:chOff x="3992090" y="5670496"/>
            <a:chExt cx="3291840" cy="167810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87417"/>
            <a:stretch/>
          </p:blipFill>
          <p:spPr>
            <a:xfrm>
              <a:off x="4332267" y="7040818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1487" b="23569"/>
            <a:stretch/>
          </p:blipFill>
          <p:spPr>
            <a:xfrm>
              <a:off x="3992090" y="5670496"/>
              <a:ext cx="3291840" cy="14252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551208" y="104109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</a:t>
            </a:r>
            <a:r>
              <a:rPr lang="en-US" sz="1000" b="1" i="1" baseline="-25000" dirty="0"/>
              <a:t>1 </a:t>
            </a:r>
            <a:r>
              <a:rPr lang="en-US" sz="1000" i="1" dirty="0"/>
              <a:t>, C, D,</a:t>
            </a:r>
            <a:r>
              <a:rPr lang="en-US" sz="1000" b="1" i="1" dirty="0"/>
              <a:t> </a:t>
            </a:r>
            <a:r>
              <a:rPr lang="en-US" sz="1000" b="1" i="1" dirty="0" err="1"/>
              <a:t>Ee</a:t>
            </a:r>
            <a:r>
              <a:rPr lang="en-US" sz="1000" b="1" i="1" dirty="0"/>
              <a:t>, </a:t>
            </a:r>
            <a:r>
              <a:rPr lang="en-US" sz="1000" b="1" i="1" dirty="0" err="1"/>
              <a:t>F</a:t>
            </a:r>
            <a:r>
              <a:rPr lang="en-US" sz="1000" b="1" i="1" baseline="-25000" dirty="0" err="1"/>
              <a:t>x</a:t>
            </a:r>
            <a:endParaRPr lang="en-US" sz="1000" b="1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571757" y="917384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B, </a:t>
            </a:r>
            <a:r>
              <a:rPr lang="en-US" sz="1000" i="1" dirty="0"/>
              <a:t>C, D, </a:t>
            </a:r>
            <a:r>
              <a:rPr lang="en-US" sz="1000" b="1" i="1" dirty="0"/>
              <a:t>E, 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3113975" y="1043587"/>
            <a:ext cx="1163318" cy="363571"/>
            <a:chOff x="3939008" y="1202261"/>
            <a:chExt cx="682002" cy="209008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4019895" y="1205792"/>
              <a:ext cx="516805" cy="205477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939008" y="1202261"/>
              <a:ext cx="682002" cy="194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The largest source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3290213" y="566797"/>
            <a:ext cx="641593" cy="361894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3274313" y="120289"/>
            <a:ext cx="1054892" cy="338554"/>
            <a:chOff x="3858522" y="1175349"/>
            <a:chExt cx="648928" cy="221461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83391" y="1200321"/>
              <a:ext cx="410246" cy="196488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21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176097" y="19501"/>
            <a:ext cx="3654379" cy="147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706022"/>
            <a:ext cx="3150146" cy="50478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528413" y="58980"/>
            <a:ext cx="1330657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3516116" y="4793930"/>
            <a:ext cx="3319797" cy="20290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6B97BB-8074-7178-0378-D0DD20284AC5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1193742" y="1214162"/>
            <a:ext cx="0" cy="5209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0B4DBD4-89DC-E490-1FFB-94778EE76677}"/>
              </a:ext>
            </a:extLst>
          </p:cNvPr>
          <p:cNvCxnSpPr>
            <a:cxnSpLocks/>
            <a:stCxn id="74" idx="3"/>
            <a:endCxn id="137" idx="1"/>
          </p:cNvCxnSpPr>
          <p:nvPr/>
        </p:nvCxnSpPr>
        <p:spPr>
          <a:xfrm flipV="1">
            <a:off x="3178336" y="2629893"/>
            <a:ext cx="890878" cy="1600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21736-1BE6-2FB7-342B-60EADE1373BD}"/>
              </a:ext>
            </a:extLst>
          </p:cNvPr>
          <p:cNvSpPr/>
          <p:nvPr/>
        </p:nvSpPr>
        <p:spPr>
          <a:xfrm>
            <a:off x="4069214" y="1842479"/>
            <a:ext cx="2165989" cy="1574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403DBD-6877-1B91-9B08-85A66EDA55B0}"/>
              </a:ext>
            </a:extLst>
          </p:cNvPr>
          <p:cNvCxnSpPr>
            <a:cxnSpLocks/>
          </p:cNvCxnSpPr>
          <p:nvPr/>
        </p:nvCxnSpPr>
        <p:spPr>
          <a:xfrm>
            <a:off x="5143207" y="4426118"/>
            <a:ext cx="0" cy="345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5069725" y="1488000"/>
            <a:ext cx="0" cy="3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75698C8-3D1B-845C-8B5D-65298651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063" y="3685618"/>
            <a:ext cx="2834698" cy="809913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D57DA02-FB23-C28B-6BAB-68E3C5BD70A4}"/>
              </a:ext>
            </a:extLst>
          </p:cNvPr>
          <p:cNvCxnSpPr>
            <a:cxnSpLocks/>
          </p:cNvCxnSpPr>
          <p:nvPr/>
        </p:nvCxnSpPr>
        <p:spPr>
          <a:xfrm>
            <a:off x="5151070" y="3429000"/>
            <a:ext cx="0" cy="3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F19C0-F253-9907-5F5B-810FECD8AE53}"/>
              </a:ext>
            </a:extLst>
          </p:cNvPr>
          <p:cNvSpPr/>
          <p:nvPr/>
        </p:nvSpPr>
        <p:spPr>
          <a:xfrm>
            <a:off x="3863403" y="3771786"/>
            <a:ext cx="2578489" cy="644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6B689CC1-A45F-C75A-363F-157CAB25D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6281" y="1735124"/>
            <a:ext cx="2211008" cy="1768806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41E7B96-1B99-3C17-7CDA-5DC7626F411D}"/>
              </a:ext>
            </a:extLst>
          </p:cNvPr>
          <p:cNvSpPr/>
          <p:nvPr/>
        </p:nvSpPr>
        <p:spPr>
          <a:xfrm>
            <a:off x="528413" y="866823"/>
            <a:ext cx="1330657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1" idx="2"/>
            <a:endCxn id="168" idx="0"/>
          </p:cNvCxnSpPr>
          <p:nvPr/>
        </p:nvCxnSpPr>
        <p:spPr>
          <a:xfrm>
            <a:off x="1193742" y="406319"/>
            <a:ext cx="0" cy="46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174">
            <a:extLst>
              <a:ext uri="{FF2B5EF4-FFF2-40B4-BE49-F238E27FC236}">
                <a16:creationId xmlns:a16="http://schemas.microsoft.com/office/drawing/2014/main" id="{91F5D541-F163-5D67-A984-740AB788BA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6909" b="16208"/>
          <a:stretch/>
        </p:blipFill>
        <p:spPr>
          <a:xfrm>
            <a:off x="4556048" y="9605"/>
            <a:ext cx="2211008" cy="147877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A6635A-0F54-397A-BF4E-1455113515DA}"/>
              </a:ext>
            </a:extLst>
          </p:cNvPr>
          <p:cNvGrpSpPr/>
          <p:nvPr/>
        </p:nvGrpSpPr>
        <p:grpSpPr>
          <a:xfrm>
            <a:off x="174823" y="5179578"/>
            <a:ext cx="1618259" cy="1284516"/>
            <a:chOff x="349831" y="5774256"/>
            <a:chExt cx="2128684" cy="1689674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209EF5A-C56C-739A-F201-1A1AF3EBCBDD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071EB87-996A-6550-B896-745B058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4937" y="5929434"/>
              <a:ext cx="2057399" cy="1428750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C7165D-6F48-6E2E-A4DE-C0D7C64E7770}"/>
              </a:ext>
            </a:extLst>
          </p:cNvPr>
          <p:cNvGrpSpPr/>
          <p:nvPr/>
        </p:nvGrpSpPr>
        <p:grpSpPr>
          <a:xfrm>
            <a:off x="1293992" y="3436066"/>
            <a:ext cx="1632479" cy="1276829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8A25E955-62FA-560B-4662-9C0E331857DC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D8AE3C0-1CF1-E3F5-ACC6-103D7DED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1A9D23B-EFCD-B45D-3C70-A60875B00FD2}"/>
              </a:ext>
            </a:extLst>
          </p:cNvPr>
          <p:cNvGrpSpPr/>
          <p:nvPr/>
        </p:nvGrpSpPr>
        <p:grpSpPr>
          <a:xfrm>
            <a:off x="174823" y="2047239"/>
            <a:ext cx="1632478" cy="1107039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8296168-94C4-74B5-FD14-CD4DCD667042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AAFC01A-84B4-11AC-B004-99A7BFA9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F2402E35-7D1D-92B8-87E4-E5F84F01EAC7}"/>
              </a:ext>
            </a:extLst>
          </p:cNvPr>
          <p:cNvCxnSpPr>
            <a:cxnSpLocks/>
          </p:cNvCxnSpPr>
          <p:nvPr/>
        </p:nvCxnSpPr>
        <p:spPr>
          <a:xfrm flipV="1">
            <a:off x="2450725" y="1182959"/>
            <a:ext cx="712156" cy="521720"/>
          </a:xfrm>
          <a:prstGeom prst="bentConnector3">
            <a:avLst>
              <a:gd name="adj1" fmla="val 239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183CFAB-FD65-161C-99DC-C5199F52C77C}"/>
              </a:ext>
            </a:extLst>
          </p:cNvPr>
          <p:cNvCxnSpPr>
            <a:cxnSpLocks/>
          </p:cNvCxnSpPr>
          <p:nvPr/>
        </p:nvCxnSpPr>
        <p:spPr>
          <a:xfrm flipH="1" flipV="1">
            <a:off x="319319" y="3245986"/>
            <a:ext cx="469283" cy="1915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2AE51A0-B49A-5BDB-E539-BC3696BD5686}"/>
              </a:ext>
            </a:extLst>
          </p:cNvPr>
          <p:cNvCxnSpPr>
            <a:cxnSpLocks/>
          </p:cNvCxnSpPr>
          <p:nvPr/>
        </p:nvCxnSpPr>
        <p:spPr>
          <a:xfrm flipV="1">
            <a:off x="788602" y="3238974"/>
            <a:ext cx="902047" cy="1985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5BB123F-465E-BB16-471B-7FEC0658190E}"/>
              </a:ext>
            </a:extLst>
          </p:cNvPr>
          <p:cNvCxnSpPr>
            <a:cxnSpLocks/>
          </p:cNvCxnSpPr>
          <p:nvPr/>
        </p:nvCxnSpPr>
        <p:spPr>
          <a:xfrm flipH="1">
            <a:off x="1000295" y="3564334"/>
            <a:ext cx="263591" cy="563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12F82D6-3697-3F25-CF15-88EAC9BC8450}"/>
              </a:ext>
            </a:extLst>
          </p:cNvPr>
          <p:cNvCxnSpPr>
            <a:cxnSpLocks/>
          </p:cNvCxnSpPr>
          <p:nvPr/>
        </p:nvCxnSpPr>
        <p:spPr>
          <a:xfrm flipH="1" flipV="1">
            <a:off x="1000295" y="4128857"/>
            <a:ext cx="263591" cy="5205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C87C6BF-7358-41E9-FE48-749BFDB9A6CA}"/>
              </a:ext>
            </a:extLst>
          </p:cNvPr>
          <p:cNvCxnSpPr>
            <a:cxnSpLocks/>
          </p:cNvCxnSpPr>
          <p:nvPr/>
        </p:nvCxnSpPr>
        <p:spPr>
          <a:xfrm flipH="1" flipV="1">
            <a:off x="1871548" y="5321396"/>
            <a:ext cx="277442" cy="10086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48507F-76E4-853B-AEB4-4205B2404A01}"/>
              </a:ext>
            </a:extLst>
          </p:cNvPr>
          <p:cNvCxnSpPr>
            <a:cxnSpLocks/>
          </p:cNvCxnSpPr>
          <p:nvPr/>
        </p:nvCxnSpPr>
        <p:spPr>
          <a:xfrm flipH="1">
            <a:off x="1798662" y="6340299"/>
            <a:ext cx="350328" cy="113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54A15C-395F-0537-32ED-797C9C36A109}"/>
              </a:ext>
            </a:extLst>
          </p:cNvPr>
          <p:cNvSpPr txBox="1"/>
          <p:nvPr/>
        </p:nvSpPr>
        <p:spPr>
          <a:xfrm>
            <a:off x="474363" y="8239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483361" y="88149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738" y="1707279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3140581" y="466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D16BD-F802-9671-CAF5-1D9D71ED7E2B}"/>
              </a:ext>
            </a:extLst>
          </p:cNvPr>
          <p:cNvSpPr txBox="1"/>
          <p:nvPr/>
        </p:nvSpPr>
        <p:spPr>
          <a:xfrm>
            <a:off x="4017018" y="182487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FAAC4-0727-97D2-943E-EF2267DA742E}"/>
              </a:ext>
            </a:extLst>
          </p:cNvPr>
          <p:cNvSpPr txBox="1"/>
          <p:nvPr/>
        </p:nvSpPr>
        <p:spPr>
          <a:xfrm>
            <a:off x="3842856" y="3746149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3575244" y="487021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E0362-FBBE-D521-4D30-A6C3F184C475}"/>
              </a:ext>
            </a:extLst>
          </p:cNvPr>
          <p:cNvSpPr txBox="1"/>
          <p:nvPr/>
        </p:nvSpPr>
        <p:spPr>
          <a:xfrm>
            <a:off x="822041" y="40265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88479-5AB5-8157-EB6A-6B84176D83C3}"/>
              </a:ext>
            </a:extLst>
          </p:cNvPr>
          <p:cNvSpPr txBox="1"/>
          <p:nvPr/>
        </p:nvSpPr>
        <p:spPr>
          <a:xfrm>
            <a:off x="656075" y="3367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642A8-203F-386F-BE26-4566108A5806}"/>
              </a:ext>
            </a:extLst>
          </p:cNvPr>
          <p:cNvSpPr txBox="1"/>
          <p:nvPr/>
        </p:nvSpPr>
        <p:spPr>
          <a:xfrm>
            <a:off x="2031706" y="6226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B08FFA7-B4EB-4076-92CF-CEE0A2E42CB2}"/>
              </a:ext>
            </a:extLst>
          </p:cNvPr>
          <p:cNvCxnSpPr>
            <a:cxnSpLocks/>
          </p:cNvCxnSpPr>
          <p:nvPr/>
        </p:nvCxnSpPr>
        <p:spPr>
          <a:xfrm flipV="1">
            <a:off x="1848796" y="758888"/>
            <a:ext cx="1317027" cy="281605"/>
          </a:xfrm>
          <a:prstGeom prst="bentConnector3">
            <a:avLst>
              <a:gd name="adj1" fmla="val 46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38080</TotalTime>
  <Words>52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19</cp:revision>
  <dcterms:created xsi:type="dcterms:W3CDTF">2023-07-14T00:05:28Z</dcterms:created>
  <dcterms:modified xsi:type="dcterms:W3CDTF">2023-08-09T21:50:49Z</dcterms:modified>
</cp:coreProperties>
</file>