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517967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/>
    <p:restoredTop sz="96341"/>
  </p:normalViewPr>
  <p:slideViewPr>
    <p:cSldViewPr snapToGrid="0" snapToObjects="1">
      <p:cViewPr>
        <p:scale>
          <a:sx n="65" d="100"/>
          <a:sy n="65" d="100"/>
        </p:scale>
        <p:origin x="214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346836"/>
            <a:ext cx="11384756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322446"/>
            <a:ext cx="11384756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38150"/>
            <a:ext cx="3273117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38150"/>
            <a:ext cx="9629606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051686"/>
            <a:ext cx="1309247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5507356"/>
            <a:ext cx="1309247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190750"/>
            <a:ext cx="6451362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190750"/>
            <a:ext cx="6451362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38150"/>
            <a:ext cx="1309247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017396"/>
            <a:ext cx="642171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006090"/>
            <a:ext cx="642171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017396"/>
            <a:ext cx="645333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006090"/>
            <a:ext cx="645333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548640"/>
            <a:ext cx="489584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184911"/>
            <a:ext cx="768471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468880"/>
            <a:ext cx="489584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548640"/>
            <a:ext cx="489584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184911"/>
            <a:ext cx="768471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468880"/>
            <a:ext cx="489584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38150"/>
            <a:ext cx="130924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190750"/>
            <a:ext cx="130924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7627621"/>
            <a:ext cx="34154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7627621"/>
            <a:ext cx="512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7627621"/>
            <a:ext cx="34154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1E396271-02AF-874A-8B12-AA3D17338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584" y="3919776"/>
            <a:ext cx="4163987" cy="346998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BF9B66A-AB72-F34F-A9F1-3D4556B66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848" y="18487"/>
            <a:ext cx="4371739" cy="3622141"/>
          </a:xfrm>
          <a:prstGeom prst="rect">
            <a:avLst/>
          </a:prstGeom>
        </p:spPr>
      </p:pic>
      <p:sp>
        <p:nvSpPr>
          <p:cNvPr id="74" name="Right Arrow 73">
            <a:extLst>
              <a:ext uri="{FF2B5EF4-FFF2-40B4-BE49-F238E27FC236}">
                <a16:creationId xmlns:a16="http://schemas.microsoft.com/office/drawing/2014/main" id="{00881415-B30E-6841-AB43-050140D09DA4}"/>
              </a:ext>
            </a:extLst>
          </p:cNvPr>
          <p:cNvSpPr/>
          <p:nvPr/>
        </p:nvSpPr>
        <p:spPr>
          <a:xfrm>
            <a:off x="7056782" y="2644221"/>
            <a:ext cx="1048622" cy="109664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4ECC55-3E1B-E743-B36C-119D6BED237B}"/>
              </a:ext>
            </a:extLst>
          </p:cNvPr>
          <p:cNvSpPr txBox="1"/>
          <p:nvPr/>
        </p:nvSpPr>
        <p:spPr>
          <a:xfrm>
            <a:off x="159803" y="1539293"/>
            <a:ext cx="143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Source </a:t>
            </a:r>
          </a:p>
          <a:p>
            <a:pPr algn="ctr"/>
            <a:r>
              <a:rPr lang="en-US" b="1" dirty="0"/>
              <a:t>chronograms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1F6AE0-AD58-3D43-9E50-0B2F0D1873D7}"/>
              </a:ext>
            </a:extLst>
          </p:cNvPr>
          <p:cNvSpPr txBox="1"/>
          <p:nvPr/>
        </p:nvSpPr>
        <p:spPr>
          <a:xfrm>
            <a:off x="2250614" y="3680384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92D051"/>
                </a:solidFill>
              </a:rPr>
              <a:t>+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FA9978-B2D1-B843-BEB5-0BBC2616A55A}"/>
              </a:ext>
            </a:extLst>
          </p:cNvPr>
          <p:cNvGrpSpPr/>
          <p:nvPr/>
        </p:nvGrpSpPr>
        <p:grpSpPr>
          <a:xfrm>
            <a:off x="7941237" y="-319877"/>
            <a:ext cx="7315445" cy="7315445"/>
            <a:chOff x="4226886" y="-126139"/>
            <a:chExt cx="6589895" cy="658989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821C1D-3FF3-5B40-B9D8-827CFFFD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6886" y="-126139"/>
              <a:ext cx="6589895" cy="658989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E99704-15E2-6748-BDFD-E5959A856250}"/>
                </a:ext>
              </a:extLst>
            </p:cNvPr>
            <p:cNvSpPr txBox="1"/>
            <p:nvPr/>
          </p:nvSpPr>
          <p:spPr>
            <a:xfrm>
              <a:off x="5303962" y="83049"/>
              <a:ext cx="4471714" cy="332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Taxon pair ages mapped to nodes of tree topology</a:t>
              </a:r>
            </a:p>
          </p:txBody>
        </p:sp>
      </p:grp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08D6621-C3FA-AA45-9FDD-4B633C3A3D9F}"/>
              </a:ext>
            </a:extLst>
          </p:cNvPr>
          <p:cNvSpPr/>
          <p:nvPr/>
        </p:nvSpPr>
        <p:spPr>
          <a:xfrm rot="5400000" flipV="1">
            <a:off x="10817825" y="5927772"/>
            <a:ext cx="1423139" cy="222636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4368-11DD-764E-9071-EEEB8471A3D7}"/>
              </a:ext>
            </a:extLst>
          </p:cNvPr>
          <p:cNvSpPr txBox="1"/>
          <p:nvPr/>
        </p:nvSpPr>
        <p:spPr>
          <a:xfrm>
            <a:off x="10927133" y="6618334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Summarize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546E02-9DAB-EC4F-9640-784F1CDD165E}"/>
              </a:ext>
            </a:extLst>
          </p:cNvPr>
          <p:cNvSpPr txBox="1"/>
          <p:nvPr/>
        </p:nvSpPr>
        <p:spPr>
          <a:xfrm>
            <a:off x="7129943" y="299978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10193</TotalTime>
  <Words>14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17</cp:revision>
  <dcterms:created xsi:type="dcterms:W3CDTF">2022-02-19T10:36:43Z</dcterms:created>
  <dcterms:modified xsi:type="dcterms:W3CDTF">2022-03-24T08:37:42Z</dcterms:modified>
</cp:coreProperties>
</file>