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7589838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4"/>
    <p:restoredTop sz="96341"/>
  </p:normalViewPr>
  <p:slideViewPr>
    <p:cSldViewPr snapToGrid="0" snapToObjects="1">
      <p:cViewPr varScale="1">
        <p:scale>
          <a:sx n="79" d="100"/>
          <a:sy n="79" d="100"/>
        </p:scale>
        <p:origin x="33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750834"/>
            <a:ext cx="6451362" cy="372454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619013"/>
            <a:ext cx="5692379" cy="25829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69578"/>
            <a:ext cx="1636559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69578"/>
            <a:ext cx="4814803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667115"/>
            <a:ext cx="6546235" cy="4450138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7159353"/>
            <a:ext cx="6546235" cy="2340222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847891"/>
            <a:ext cx="3225681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69580"/>
            <a:ext cx="654623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622536"/>
            <a:ext cx="3210857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907801"/>
            <a:ext cx="321085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622536"/>
            <a:ext cx="3226670" cy="128526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907801"/>
            <a:ext cx="3226670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540340"/>
            <a:ext cx="3842355" cy="7602630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3211"/>
            <a:ext cx="2447920" cy="2496238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540340"/>
            <a:ext cx="3842355" cy="7602630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209449"/>
            <a:ext cx="2447920" cy="5945901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69580"/>
            <a:ext cx="654623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847891"/>
            <a:ext cx="654623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B43A-FB72-2B4A-8DB0-B6C23179BADB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915615"/>
            <a:ext cx="256157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915615"/>
            <a:ext cx="1707714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A157-2590-A84D-8A48-811BF5936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EB22CD8F-BEAC-CC4E-94E7-16F3E8F4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726" y="5046786"/>
            <a:ext cx="7399796" cy="5990312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2D6F0F45-69BD-8642-B808-FA0D6F2FCFD4}"/>
              </a:ext>
            </a:extLst>
          </p:cNvPr>
          <p:cNvGrpSpPr/>
          <p:nvPr/>
        </p:nvGrpSpPr>
        <p:grpSpPr>
          <a:xfrm>
            <a:off x="744427" y="-791347"/>
            <a:ext cx="6062870" cy="6062870"/>
            <a:chOff x="0" y="7799471"/>
            <a:chExt cx="5433496" cy="5433496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8878B76-C476-B547-ABD6-46228F3FC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7799471"/>
              <a:ext cx="5433496" cy="543349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BAD050-B028-6B48-AED7-63D498D6ACB5}"/>
                </a:ext>
              </a:extLst>
            </p:cNvPr>
            <p:cNvSpPr txBox="1"/>
            <p:nvPr/>
          </p:nvSpPr>
          <p:spPr>
            <a:xfrm>
              <a:off x="1036141" y="8424819"/>
              <a:ext cx="3303085" cy="330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Summary of mapped taxon pair ages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769565-A035-F047-B7EA-0104963DAE29}"/>
              </a:ext>
            </a:extLst>
          </p:cNvPr>
          <p:cNvGrpSpPr/>
          <p:nvPr/>
        </p:nvGrpSpPr>
        <p:grpSpPr>
          <a:xfrm>
            <a:off x="2717233" y="4182952"/>
            <a:ext cx="2155372" cy="917107"/>
            <a:chOff x="2453248" y="4485048"/>
            <a:chExt cx="2155372" cy="91710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DAAF9955-6DB0-A345-B599-7F34C2FD61C4}"/>
                </a:ext>
              </a:extLst>
            </p:cNvPr>
            <p:cNvSpPr/>
            <p:nvPr/>
          </p:nvSpPr>
          <p:spPr>
            <a:xfrm rot="5400000">
              <a:off x="3072380" y="3865916"/>
              <a:ext cx="917107" cy="2155372"/>
            </a:xfrm>
            <a:prstGeom prst="rightArrow">
              <a:avLst>
                <a:gd name="adj1" fmla="val 50000"/>
                <a:gd name="adj2" fmla="val 44383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6FA963-E814-214B-8B26-CA18C2093530}"/>
                </a:ext>
              </a:extLst>
            </p:cNvPr>
            <p:cNvSpPr txBox="1"/>
            <p:nvPr/>
          </p:nvSpPr>
          <p:spPr>
            <a:xfrm>
              <a:off x="3012393" y="4623257"/>
              <a:ext cx="1037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Calibrate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04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10193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 Luisa Sanchez Reyes</cp:lastModifiedBy>
  <cp:revision>17</cp:revision>
  <dcterms:created xsi:type="dcterms:W3CDTF">2022-02-19T10:36:43Z</dcterms:created>
  <dcterms:modified xsi:type="dcterms:W3CDTF">2022-03-24T08:42:42Z</dcterms:modified>
</cp:coreProperties>
</file>