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/>
    <p:restoredTop sz="96341"/>
  </p:normalViewPr>
  <p:slideViewPr>
    <p:cSldViewPr snapToGrid="0" snapToObjects="1">
      <p:cViewPr>
        <p:scale>
          <a:sx n="120" d="100"/>
          <a:sy n="120" d="100"/>
        </p:scale>
        <p:origin x="28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095078"/>
            <a:ext cx="5440680" cy="445685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6723804"/>
            <a:ext cx="4800600" cy="309075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681567"/>
            <a:ext cx="138017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681567"/>
            <a:ext cx="4060508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3191514"/>
            <a:ext cx="5520690" cy="532510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8567000"/>
            <a:ext cx="5520690" cy="28003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81570"/>
            <a:ext cx="552069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3138171"/>
            <a:ext cx="2707838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676140"/>
            <a:ext cx="2707838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3138171"/>
            <a:ext cx="2721174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676140"/>
            <a:ext cx="2721174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843196"/>
            <a:ext cx="3240405" cy="90974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843196"/>
            <a:ext cx="3240405" cy="90974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681570"/>
            <a:ext cx="552069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3407833"/>
            <a:ext cx="552069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3516" y="2103199"/>
            <a:ext cx="1517799" cy="70940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38195BA-7AEE-F94E-8A28-200813F34C14}"/>
              </a:ext>
            </a:extLst>
          </p:cNvPr>
          <p:cNvGrpSpPr/>
          <p:nvPr/>
        </p:nvGrpSpPr>
        <p:grpSpPr>
          <a:xfrm>
            <a:off x="-4369213" y="799814"/>
            <a:ext cx="3094087" cy="1082355"/>
            <a:chOff x="533400" y="100568"/>
            <a:chExt cx="3094087" cy="10823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FD9455-0BCD-A940-BEFA-1988FB20B9C0}"/>
                </a:ext>
              </a:extLst>
            </p:cNvPr>
            <p:cNvSpPr txBox="1"/>
            <p:nvPr/>
          </p:nvSpPr>
          <p:spPr>
            <a:xfrm>
              <a:off x="533400" y="4699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173A80-7693-0340-951E-6FF4CA1885A7}"/>
                </a:ext>
              </a:extLst>
            </p:cNvPr>
            <p:cNvSpPr txBox="1"/>
            <p:nvPr/>
          </p:nvSpPr>
          <p:spPr>
            <a:xfrm>
              <a:off x="1076802" y="2921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46F46C-A4A5-AD4D-8BF7-10E030F323D2}"/>
                </a:ext>
              </a:extLst>
            </p:cNvPr>
            <p:cNvSpPr txBox="1"/>
            <p:nvPr/>
          </p:nvSpPr>
          <p:spPr>
            <a:xfrm>
              <a:off x="1620204" y="1143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4107B1-CCEA-0843-8CEC-95FE8F0AE7C5}"/>
                </a:ext>
              </a:extLst>
            </p:cNvPr>
            <p:cNvSpPr txBox="1"/>
            <p:nvPr/>
          </p:nvSpPr>
          <p:spPr>
            <a:xfrm>
              <a:off x="2165085" y="5861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B19FAD-C2CD-CA4F-B359-369AD339295F}"/>
                </a:ext>
              </a:extLst>
            </p:cNvPr>
            <p:cNvSpPr txBox="1"/>
            <p:nvPr/>
          </p:nvSpPr>
          <p:spPr>
            <a:xfrm>
              <a:off x="2749451" y="4864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2828-1C7B-A34A-815A-D78D49EFA552}"/>
                </a:ext>
              </a:extLst>
            </p:cNvPr>
            <p:cNvSpPr txBox="1"/>
            <p:nvPr/>
          </p:nvSpPr>
          <p:spPr>
            <a:xfrm>
              <a:off x="3337023" y="38683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8E3C13-BAE9-894B-95B6-32C06DEE5B06}"/>
                </a:ext>
              </a:extLst>
            </p:cNvPr>
            <p:cNvSpPr txBox="1"/>
            <p:nvPr/>
          </p:nvSpPr>
          <p:spPr>
            <a:xfrm>
              <a:off x="3124968" y="81359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Z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44853C-244B-D94F-A856-17BCA27DFFFF}"/>
                </a:ext>
              </a:extLst>
            </p:cNvPr>
            <p:cNvSpPr txBox="1"/>
            <p:nvPr/>
          </p:nvSpPr>
          <p:spPr>
            <a:xfrm>
              <a:off x="2309766" y="15992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67439-F88F-5447-AD6A-EE58AA3EDC48}"/>
                </a:ext>
              </a:extLst>
            </p:cNvPr>
            <p:cNvSpPr txBox="1"/>
            <p:nvPr/>
          </p:nvSpPr>
          <p:spPr>
            <a:xfrm>
              <a:off x="1373559" y="51930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  <a:r>
                <a:rPr lang="en-US" i="1" baseline="-25000" dirty="0"/>
                <a:t>1</a:t>
              </a:r>
              <a:endParaRPr lang="en-US" i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DD52F-41E2-5349-AFD3-ED0957B26579}"/>
                </a:ext>
              </a:extLst>
            </p:cNvPr>
            <p:cNvSpPr txBox="1"/>
            <p:nvPr/>
          </p:nvSpPr>
          <p:spPr>
            <a:xfrm>
              <a:off x="729617" y="1005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2253ED-3A9B-FC42-A58A-98BAC2D9DB9C}"/>
              </a:ext>
            </a:extLst>
          </p:cNvPr>
          <p:cNvSpPr txBox="1"/>
          <p:nvPr/>
        </p:nvSpPr>
        <p:spPr>
          <a:xfrm>
            <a:off x="-3422113" y="273658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taxa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07A1D4-4704-DC40-907D-8201EF02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958678" cy="245137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D696CAB4-408A-EC4D-9BCE-405068468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679402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8716</TotalTime>
  <Words>12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12</cp:revision>
  <dcterms:created xsi:type="dcterms:W3CDTF">2022-02-19T10:36:43Z</dcterms:created>
  <dcterms:modified xsi:type="dcterms:W3CDTF">2022-03-23T08:00:15Z</dcterms:modified>
</cp:coreProperties>
</file>