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10150475" cy="8412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13B"/>
    <a:srgbClr val="456CE3"/>
    <a:srgbClr val="28BBEC"/>
    <a:srgbClr val="A2FD3B"/>
    <a:srgbClr val="31F298"/>
    <a:srgbClr val="FB8121"/>
    <a:srgbClr val="30F399"/>
    <a:srgbClr val="EED13A"/>
    <a:srgbClr val="D23004"/>
    <a:srgbClr val="7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4"/>
    <p:restoredTop sz="94638"/>
  </p:normalViewPr>
  <p:slideViewPr>
    <p:cSldViewPr snapToGrid="0" snapToObjects="1">
      <p:cViewPr>
        <p:scale>
          <a:sx n="75" d="100"/>
          <a:sy n="75" d="100"/>
        </p:scale>
        <p:origin x="280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80F45-0782-8045-91F2-23B502BA650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6863" y="1143000"/>
            <a:ext cx="3724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F338-0FB0-0F4A-8CD1-8341FCC6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3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6863" y="1143000"/>
            <a:ext cx="3724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F338-0FB0-0F4A-8CD1-8341FCC6EE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286" y="1376713"/>
            <a:ext cx="8627904" cy="2928679"/>
          </a:xfrm>
        </p:spPr>
        <p:txBody>
          <a:bodyPr anchor="b"/>
          <a:lstStyle>
            <a:lvl1pPr algn="ctr">
              <a:defRPr sz="6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810" y="4418333"/>
            <a:ext cx="7612856" cy="2030992"/>
          </a:xfrm>
        </p:spPr>
        <p:txBody>
          <a:bodyPr/>
          <a:lstStyle>
            <a:lvl1pPr marL="0" indent="0" algn="ctr">
              <a:buNone/>
              <a:defRPr sz="2664"/>
            </a:lvl1pPr>
            <a:lvl2pPr marL="507538" indent="0" algn="ctr">
              <a:buNone/>
              <a:defRPr sz="2220"/>
            </a:lvl2pPr>
            <a:lvl3pPr marL="1015075" indent="0" algn="ctr">
              <a:buNone/>
              <a:defRPr sz="1998"/>
            </a:lvl3pPr>
            <a:lvl4pPr marL="1522613" indent="0" algn="ctr">
              <a:buNone/>
              <a:defRPr sz="1776"/>
            </a:lvl4pPr>
            <a:lvl5pPr marL="2030151" indent="0" algn="ctr">
              <a:buNone/>
              <a:defRPr sz="1776"/>
            </a:lvl5pPr>
            <a:lvl6pPr marL="2537689" indent="0" algn="ctr">
              <a:buNone/>
              <a:defRPr sz="1776"/>
            </a:lvl6pPr>
            <a:lvl7pPr marL="3045226" indent="0" algn="ctr">
              <a:buNone/>
              <a:defRPr sz="1776"/>
            </a:lvl7pPr>
            <a:lvl8pPr marL="3552764" indent="0" algn="ctr">
              <a:buNone/>
              <a:defRPr sz="1776"/>
            </a:lvl8pPr>
            <a:lvl9pPr marL="4060302" indent="0" algn="ctr">
              <a:buNone/>
              <a:defRPr sz="17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934" y="447870"/>
            <a:ext cx="2188696" cy="7128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7846" y="447870"/>
            <a:ext cx="6439208" cy="7128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559" y="2097201"/>
            <a:ext cx="8754785" cy="3499226"/>
          </a:xfrm>
        </p:spPr>
        <p:txBody>
          <a:bodyPr anchor="b"/>
          <a:lstStyle>
            <a:lvl1pPr>
              <a:defRPr sz="6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559" y="5629531"/>
            <a:ext cx="8754785" cy="1840160"/>
          </a:xfrm>
        </p:spPr>
        <p:txBody>
          <a:bodyPr/>
          <a:lstStyle>
            <a:lvl1pPr marL="0" indent="0">
              <a:buNone/>
              <a:defRPr sz="2664">
                <a:solidFill>
                  <a:schemeClr val="tx1"/>
                </a:solidFill>
              </a:defRPr>
            </a:lvl1pPr>
            <a:lvl2pPr marL="507538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2pPr>
            <a:lvl3pPr marL="1015075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3pPr>
            <a:lvl4pPr marL="1522613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4pPr>
            <a:lvl5pPr marL="2030151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5pPr>
            <a:lvl6pPr marL="2537689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6pPr>
            <a:lvl7pPr marL="3045226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7pPr>
            <a:lvl8pPr marL="355276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8pPr>
            <a:lvl9pPr marL="4060302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845" y="2239349"/>
            <a:ext cx="4313952" cy="533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8678" y="2239349"/>
            <a:ext cx="4313952" cy="533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9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67" y="447871"/>
            <a:ext cx="8754785" cy="1625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168" y="2062149"/>
            <a:ext cx="4294126" cy="1010627"/>
          </a:xfrm>
        </p:spPr>
        <p:txBody>
          <a:bodyPr anchor="b"/>
          <a:lstStyle>
            <a:lvl1pPr marL="0" indent="0">
              <a:buNone/>
              <a:defRPr sz="2664" b="1"/>
            </a:lvl1pPr>
            <a:lvl2pPr marL="507538" indent="0">
              <a:buNone/>
              <a:defRPr sz="2220" b="1"/>
            </a:lvl2pPr>
            <a:lvl3pPr marL="1015075" indent="0">
              <a:buNone/>
              <a:defRPr sz="1998" b="1"/>
            </a:lvl3pPr>
            <a:lvl4pPr marL="1522613" indent="0">
              <a:buNone/>
              <a:defRPr sz="1776" b="1"/>
            </a:lvl4pPr>
            <a:lvl5pPr marL="2030151" indent="0">
              <a:buNone/>
              <a:defRPr sz="1776" b="1"/>
            </a:lvl5pPr>
            <a:lvl6pPr marL="2537689" indent="0">
              <a:buNone/>
              <a:defRPr sz="1776" b="1"/>
            </a:lvl6pPr>
            <a:lvl7pPr marL="3045226" indent="0">
              <a:buNone/>
              <a:defRPr sz="1776" b="1"/>
            </a:lvl7pPr>
            <a:lvl8pPr marL="3552764" indent="0">
              <a:buNone/>
              <a:defRPr sz="1776" b="1"/>
            </a:lvl8pPr>
            <a:lvl9pPr marL="4060302" indent="0">
              <a:buNone/>
              <a:defRPr sz="17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168" y="3072776"/>
            <a:ext cx="4294126" cy="4519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38679" y="2062149"/>
            <a:ext cx="4315274" cy="1010627"/>
          </a:xfrm>
        </p:spPr>
        <p:txBody>
          <a:bodyPr anchor="b"/>
          <a:lstStyle>
            <a:lvl1pPr marL="0" indent="0">
              <a:buNone/>
              <a:defRPr sz="2664" b="1"/>
            </a:lvl1pPr>
            <a:lvl2pPr marL="507538" indent="0">
              <a:buNone/>
              <a:defRPr sz="2220" b="1"/>
            </a:lvl2pPr>
            <a:lvl3pPr marL="1015075" indent="0">
              <a:buNone/>
              <a:defRPr sz="1998" b="1"/>
            </a:lvl3pPr>
            <a:lvl4pPr marL="1522613" indent="0">
              <a:buNone/>
              <a:defRPr sz="1776" b="1"/>
            </a:lvl4pPr>
            <a:lvl5pPr marL="2030151" indent="0">
              <a:buNone/>
              <a:defRPr sz="1776" b="1"/>
            </a:lvl5pPr>
            <a:lvl6pPr marL="2537689" indent="0">
              <a:buNone/>
              <a:defRPr sz="1776" b="1"/>
            </a:lvl6pPr>
            <a:lvl7pPr marL="3045226" indent="0">
              <a:buNone/>
              <a:defRPr sz="1776" b="1"/>
            </a:lvl7pPr>
            <a:lvl8pPr marL="3552764" indent="0">
              <a:buNone/>
              <a:defRPr sz="1776" b="1"/>
            </a:lvl8pPr>
            <a:lvl9pPr marL="4060302" indent="0">
              <a:buNone/>
              <a:defRPr sz="17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8679" y="3072776"/>
            <a:ext cx="4315274" cy="4519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2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8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67" y="560811"/>
            <a:ext cx="3273792" cy="1962838"/>
          </a:xfrm>
        </p:spPr>
        <p:txBody>
          <a:bodyPr anchor="b"/>
          <a:lstStyle>
            <a:lvl1pPr>
              <a:defRPr sz="35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274" y="1211198"/>
            <a:ext cx="5138678" cy="5978088"/>
          </a:xfrm>
        </p:spPr>
        <p:txBody>
          <a:bodyPr/>
          <a:lstStyle>
            <a:lvl1pPr>
              <a:defRPr sz="3552"/>
            </a:lvl1pPr>
            <a:lvl2pPr>
              <a:defRPr sz="3108"/>
            </a:lvl2pPr>
            <a:lvl3pPr>
              <a:defRPr sz="2664"/>
            </a:lvl3pPr>
            <a:lvl4pPr>
              <a:defRPr sz="2220"/>
            </a:lvl4pPr>
            <a:lvl5pPr>
              <a:defRPr sz="2220"/>
            </a:lvl5pPr>
            <a:lvl6pPr>
              <a:defRPr sz="2220"/>
            </a:lvl6pPr>
            <a:lvl7pPr>
              <a:defRPr sz="2220"/>
            </a:lvl7pPr>
            <a:lvl8pPr>
              <a:defRPr sz="2220"/>
            </a:lvl8pPr>
            <a:lvl9pPr>
              <a:defRPr sz="22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167" y="2523649"/>
            <a:ext cx="3273792" cy="4675372"/>
          </a:xfrm>
        </p:spPr>
        <p:txBody>
          <a:bodyPr/>
          <a:lstStyle>
            <a:lvl1pPr marL="0" indent="0">
              <a:buNone/>
              <a:defRPr sz="1776"/>
            </a:lvl1pPr>
            <a:lvl2pPr marL="507538" indent="0">
              <a:buNone/>
              <a:defRPr sz="1554"/>
            </a:lvl2pPr>
            <a:lvl3pPr marL="1015075" indent="0">
              <a:buNone/>
              <a:defRPr sz="1332"/>
            </a:lvl3pPr>
            <a:lvl4pPr marL="1522613" indent="0">
              <a:buNone/>
              <a:defRPr sz="1110"/>
            </a:lvl4pPr>
            <a:lvl5pPr marL="2030151" indent="0">
              <a:buNone/>
              <a:defRPr sz="1110"/>
            </a:lvl5pPr>
            <a:lvl6pPr marL="2537689" indent="0">
              <a:buNone/>
              <a:defRPr sz="1110"/>
            </a:lvl6pPr>
            <a:lvl7pPr marL="3045226" indent="0">
              <a:buNone/>
              <a:defRPr sz="1110"/>
            </a:lvl7pPr>
            <a:lvl8pPr marL="3552764" indent="0">
              <a:buNone/>
              <a:defRPr sz="1110"/>
            </a:lvl8pPr>
            <a:lvl9pPr marL="4060302" indent="0">
              <a:buNone/>
              <a:defRPr sz="1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67" y="560811"/>
            <a:ext cx="3273792" cy="1962838"/>
          </a:xfrm>
        </p:spPr>
        <p:txBody>
          <a:bodyPr anchor="b"/>
          <a:lstStyle>
            <a:lvl1pPr>
              <a:defRPr sz="35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5274" y="1211198"/>
            <a:ext cx="5138678" cy="5978088"/>
          </a:xfrm>
        </p:spPr>
        <p:txBody>
          <a:bodyPr anchor="t"/>
          <a:lstStyle>
            <a:lvl1pPr marL="0" indent="0">
              <a:buNone/>
              <a:defRPr sz="3552"/>
            </a:lvl1pPr>
            <a:lvl2pPr marL="507538" indent="0">
              <a:buNone/>
              <a:defRPr sz="3108"/>
            </a:lvl2pPr>
            <a:lvl3pPr marL="1015075" indent="0">
              <a:buNone/>
              <a:defRPr sz="2664"/>
            </a:lvl3pPr>
            <a:lvl4pPr marL="1522613" indent="0">
              <a:buNone/>
              <a:defRPr sz="2220"/>
            </a:lvl4pPr>
            <a:lvl5pPr marL="2030151" indent="0">
              <a:buNone/>
              <a:defRPr sz="2220"/>
            </a:lvl5pPr>
            <a:lvl6pPr marL="2537689" indent="0">
              <a:buNone/>
              <a:defRPr sz="2220"/>
            </a:lvl6pPr>
            <a:lvl7pPr marL="3045226" indent="0">
              <a:buNone/>
              <a:defRPr sz="2220"/>
            </a:lvl7pPr>
            <a:lvl8pPr marL="3552764" indent="0">
              <a:buNone/>
              <a:defRPr sz="2220"/>
            </a:lvl8pPr>
            <a:lvl9pPr marL="4060302" indent="0">
              <a:buNone/>
              <a:defRPr sz="22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167" y="2523649"/>
            <a:ext cx="3273792" cy="4675372"/>
          </a:xfrm>
        </p:spPr>
        <p:txBody>
          <a:bodyPr/>
          <a:lstStyle>
            <a:lvl1pPr marL="0" indent="0">
              <a:buNone/>
              <a:defRPr sz="1776"/>
            </a:lvl1pPr>
            <a:lvl2pPr marL="507538" indent="0">
              <a:buNone/>
              <a:defRPr sz="1554"/>
            </a:lvl2pPr>
            <a:lvl3pPr marL="1015075" indent="0">
              <a:buNone/>
              <a:defRPr sz="1332"/>
            </a:lvl3pPr>
            <a:lvl4pPr marL="1522613" indent="0">
              <a:buNone/>
              <a:defRPr sz="1110"/>
            </a:lvl4pPr>
            <a:lvl5pPr marL="2030151" indent="0">
              <a:buNone/>
              <a:defRPr sz="1110"/>
            </a:lvl5pPr>
            <a:lvl6pPr marL="2537689" indent="0">
              <a:buNone/>
              <a:defRPr sz="1110"/>
            </a:lvl6pPr>
            <a:lvl7pPr marL="3045226" indent="0">
              <a:buNone/>
              <a:defRPr sz="1110"/>
            </a:lvl7pPr>
            <a:lvl8pPr marL="3552764" indent="0">
              <a:buNone/>
              <a:defRPr sz="1110"/>
            </a:lvl8pPr>
            <a:lvl9pPr marL="4060302" indent="0">
              <a:buNone/>
              <a:defRPr sz="1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8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845" y="447871"/>
            <a:ext cx="8754785" cy="16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45" y="2239349"/>
            <a:ext cx="8754785" cy="533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845" y="7796831"/>
            <a:ext cx="2283857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DFBE-F29C-0447-9F2D-B747433202EA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2345" y="7796831"/>
            <a:ext cx="3425785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8773" y="7796831"/>
            <a:ext cx="2283857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3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15075" rtl="0" eaLnBrk="1" latinLnBrk="0" hangingPunct="1">
        <a:lnSpc>
          <a:spcPct val="90000"/>
        </a:lnSpc>
        <a:spcBef>
          <a:spcPct val="0"/>
        </a:spcBef>
        <a:buNone/>
        <a:defRPr sz="48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769" indent="-253769" algn="l" defTabSz="1015075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108" kern="1200">
          <a:solidFill>
            <a:schemeClr val="tx1"/>
          </a:solidFill>
          <a:latin typeface="+mn-lt"/>
          <a:ea typeface="+mn-ea"/>
          <a:cs typeface="+mn-cs"/>
        </a:defRPr>
      </a:lvl1pPr>
      <a:lvl2pPr marL="761307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2pPr>
      <a:lvl3pPr marL="1268844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776382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283920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791457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3298995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806533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4314071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1pPr>
      <a:lvl2pPr marL="507538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2pPr>
      <a:lvl3pPr marL="1015075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22613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30151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37689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3045226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552764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4060302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F28F3F6-14D7-694F-B967-E6FD312AD082}"/>
              </a:ext>
            </a:extLst>
          </p:cNvPr>
          <p:cNvGrpSpPr/>
          <p:nvPr/>
        </p:nvGrpSpPr>
        <p:grpSpPr>
          <a:xfrm>
            <a:off x="2802908" y="446291"/>
            <a:ext cx="3893377" cy="4333478"/>
            <a:chOff x="-554198" y="4358518"/>
            <a:chExt cx="3893377" cy="4333478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E4FE585-A5DB-6546-B85B-BD7A49BE829E}"/>
                </a:ext>
              </a:extLst>
            </p:cNvPr>
            <p:cNvSpPr/>
            <p:nvPr/>
          </p:nvSpPr>
          <p:spPr>
            <a:xfrm>
              <a:off x="108089" y="6543156"/>
              <a:ext cx="3171055" cy="2148840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4A64F05-2D0F-3246-97D1-90907476B015}"/>
                </a:ext>
              </a:extLst>
            </p:cNvPr>
            <p:cNvSpPr/>
            <p:nvPr/>
          </p:nvSpPr>
          <p:spPr>
            <a:xfrm>
              <a:off x="119285" y="4377164"/>
              <a:ext cx="3171055" cy="2148840"/>
            </a:xfrm>
            <a:prstGeom prst="roundRect">
              <a:avLst/>
            </a:prstGeom>
            <a:solidFill>
              <a:srgbClr val="31F298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EA00F7-BED3-F048-BF0D-D84A398267A3}"/>
                </a:ext>
              </a:extLst>
            </p:cNvPr>
            <p:cNvGrpSpPr/>
            <p:nvPr/>
          </p:nvGrpSpPr>
          <p:grpSpPr>
            <a:xfrm>
              <a:off x="-546782" y="4358518"/>
              <a:ext cx="3885961" cy="2130938"/>
              <a:chOff x="-646447" y="2429595"/>
              <a:chExt cx="3885961" cy="2130938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F6341696-1452-174E-B224-77F2E84DB0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0182"/>
              <a:stretch/>
            </p:blipFill>
            <p:spPr>
              <a:xfrm>
                <a:off x="39114" y="2429595"/>
                <a:ext cx="3200400" cy="1638603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4C9EB0DE-F4E2-3042-B755-A5E247A13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21342" t="74454" r="21342" b="-3777"/>
              <a:stretch/>
            </p:blipFill>
            <p:spPr>
              <a:xfrm>
                <a:off x="-646447" y="3872322"/>
                <a:ext cx="3200400" cy="68821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9962B22-16E8-E14A-BB7C-D63E04B7CE11}"/>
                </a:ext>
              </a:extLst>
            </p:cNvPr>
            <p:cNvGrpSpPr/>
            <p:nvPr/>
          </p:nvGrpSpPr>
          <p:grpSpPr>
            <a:xfrm>
              <a:off x="-554198" y="6524514"/>
              <a:ext cx="3880649" cy="2128459"/>
              <a:chOff x="2618438" y="2409209"/>
              <a:chExt cx="3880649" cy="2128459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4B4913F0-BB18-E248-BE83-DF76E6909B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0182"/>
              <a:stretch/>
            </p:blipFill>
            <p:spPr>
              <a:xfrm>
                <a:off x="3298687" y="2409209"/>
                <a:ext cx="3200400" cy="1638603"/>
              </a:xfrm>
              <a:prstGeom prst="rect">
                <a:avLst/>
              </a:prstGeom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774671A7-420E-F842-A225-ABEBDF1162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21342" t="74454" r="21342" b="-3777"/>
              <a:stretch/>
            </p:blipFill>
            <p:spPr>
              <a:xfrm>
                <a:off x="2618438" y="3849457"/>
                <a:ext cx="3200400" cy="688211"/>
              </a:xfrm>
              <a:prstGeom prst="rect">
                <a:avLst/>
              </a:prstGeom>
            </p:spPr>
          </p:pic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F0D33EE-0469-2C4D-AFDD-02EF7DA80907}"/>
              </a:ext>
            </a:extLst>
          </p:cNvPr>
          <p:cNvGrpSpPr/>
          <p:nvPr/>
        </p:nvGrpSpPr>
        <p:grpSpPr>
          <a:xfrm>
            <a:off x="-626146" y="3920255"/>
            <a:ext cx="3914809" cy="4362351"/>
            <a:chOff x="2803474" y="4342914"/>
            <a:chExt cx="3914809" cy="4362351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4C332BB-7081-D542-9E78-6146A2B6B57E}"/>
                </a:ext>
              </a:extLst>
            </p:cNvPr>
            <p:cNvSpPr/>
            <p:nvPr/>
          </p:nvSpPr>
          <p:spPr>
            <a:xfrm>
              <a:off x="3491663" y="6547489"/>
              <a:ext cx="3171055" cy="2148840"/>
            </a:xfrm>
            <a:prstGeom prst="roundRect">
              <a:avLst/>
            </a:prstGeom>
            <a:solidFill>
              <a:srgbClr val="28BBEC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CD8EFCD-6AAF-9F48-A216-2CA19AC7A3B2}"/>
                </a:ext>
              </a:extLst>
            </p:cNvPr>
            <p:cNvSpPr/>
            <p:nvPr/>
          </p:nvSpPr>
          <p:spPr>
            <a:xfrm>
              <a:off x="3507677" y="4367929"/>
              <a:ext cx="3171055" cy="21488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9A1A151-48FA-A849-A94C-C28561E12FF9}"/>
                </a:ext>
              </a:extLst>
            </p:cNvPr>
            <p:cNvGrpSpPr/>
            <p:nvPr/>
          </p:nvGrpSpPr>
          <p:grpSpPr>
            <a:xfrm>
              <a:off x="2803474" y="4342914"/>
              <a:ext cx="3885930" cy="2173176"/>
              <a:chOff x="2520601" y="-15400"/>
              <a:chExt cx="3885930" cy="2173176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6D42861F-FE1E-2D47-A6F7-D6823AF1A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30157"/>
              <a:stretch/>
            </p:blipFill>
            <p:spPr>
              <a:xfrm>
                <a:off x="3206131" y="-15400"/>
                <a:ext cx="3200400" cy="1639186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1620AEB4-F39D-9541-BC67-8B186D2533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-21342" t="74454" r="21342" b="-3777"/>
              <a:stretch/>
            </p:blipFill>
            <p:spPr>
              <a:xfrm>
                <a:off x="2520601" y="1469565"/>
                <a:ext cx="3200400" cy="688211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57F54DC-49A0-A546-8657-69A147ADBA85}"/>
                </a:ext>
              </a:extLst>
            </p:cNvPr>
            <p:cNvGrpSpPr/>
            <p:nvPr/>
          </p:nvGrpSpPr>
          <p:grpSpPr>
            <a:xfrm>
              <a:off x="2830210" y="6532089"/>
              <a:ext cx="3888073" cy="2173176"/>
              <a:chOff x="5730629" y="-15400"/>
              <a:chExt cx="3888073" cy="2173176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00EE3F02-20B3-7948-8AA7-F009EDEB32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30890"/>
              <a:stretch/>
            </p:blipFill>
            <p:spPr>
              <a:xfrm>
                <a:off x="6418302" y="-15400"/>
                <a:ext cx="3200400" cy="1621981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7607BD5E-A656-6848-ABC9-2DF650EA9C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-21342" t="74454" r="21342" b="-3777"/>
              <a:stretch/>
            </p:blipFill>
            <p:spPr>
              <a:xfrm>
                <a:off x="5730629" y="1469565"/>
                <a:ext cx="3200400" cy="688211"/>
              </a:xfrm>
              <a:prstGeom prst="rect">
                <a:avLst/>
              </a:prstGeom>
            </p:spPr>
          </p:pic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B3EA7F6-7A76-5B41-A82D-04CE6B897ABB}"/>
              </a:ext>
            </a:extLst>
          </p:cNvPr>
          <p:cNvGrpSpPr/>
          <p:nvPr/>
        </p:nvGrpSpPr>
        <p:grpSpPr>
          <a:xfrm>
            <a:off x="6202056" y="3937851"/>
            <a:ext cx="3907333" cy="4333240"/>
            <a:chOff x="6308381" y="4372634"/>
            <a:chExt cx="3907333" cy="433324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E0E7FF4-12F9-244B-8605-84E088752C3C}"/>
                </a:ext>
              </a:extLst>
            </p:cNvPr>
            <p:cNvSpPr/>
            <p:nvPr/>
          </p:nvSpPr>
          <p:spPr>
            <a:xfrm>
              <a:off x="6988319" y="4372634"/>
              <a:ext cx="3171055" cy="2148840"/>
            </a:xfrm>
            <a:prstGeom prst="roundRect">
              <a:avLst/>
            </a:prstGeom>
            <a:solidFill>
              <a:srgbClr val="FB8121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5635999-F46F-7846-A7DE-9A90BF0A6480}"/>
                </a:ext>
              </a:extLst>
            </p:cNvPr>
            <p:cNvSpPr/>
            <p:nvPr/>
          </p:nvSpPr>
          <p:spPr>
            <a:xfrm>
              <a:off x="6996358" y="6557034"/>
              <a:ext cx="3171055" cy="2148840"/>
            </a:xfrm>
            <a:prstGeom prst="roundRect">
              <a:avLst/>
            </a:prstGeom>
            <a:solidFill>
              <a:srgbClr val="EED1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935BAAE-4E4D-E24F-BB00-C04701365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32065"/>
            <a:stretch/>
          </p:blipFill>
          <p:spPr>
            <a:xfrm>
              <a:off x="7015314" y="6543808"/>
              <a:ext cx="3200400" cy="1594393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9B108D8C-0ABD-4541-8D45-EFFE9DDF7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-21342" t="74454" r="21342" b="-3777"/>
            <a:stretch/>
          </p:blipFill>
          <p:spPr>
            <a:xfrm>
              <a:off x="6328068" y="7957051"/>
              <a:ext cx="3200400" cy="688211"/>
            </a:xfrm>
            <a:prstGeom prst="rect">
              <a:avLst/>
            </a:prstGeom>
          </p:spPr>
        </p:pic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AD8A99-61E9-E344-8215-9BCB2034F666}"/>
                </a:ext>
              </a:extLst>
            </p:cNvPr>
            <p:cNvGrpSpPr/>
            <p:nvPr/>
          </p:nvGrpSpPr>
          <p:grpSpPr>
            <a:xfrm>
              <a:off x="6308381" y="4383973"/>
              <a:ext cx="3892924" cy="2177148"/>
              <a:chOff x="-646445" y="4726031"/>
              <a:chExt cx="3892924" cy="2177148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08E9A8DB-AF59-CF40-9331-10C6656F50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b="30542"/>
              <a:stretch/>
            </p:blipFill>
            <p:spPr>
              <a:xfrm>
                <a:off x="46079" y="4726031"/>
                <a:ext cx="3200400" cy="1630149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B08A8809-CECD-7943-8634-86C9E87D28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-21342" t="74454" r="21342" b="-3777"/>
              <a:stretch/>
            </p:blipFill>
            <p:spPr>
              <a:xfrm>
                <a:off x="-646445" y="6214968"/>
                <a:ext cx="3200400" cy="688211"/>
              </a:xfrm>
              <a:prstGeom prst="rect">
                <a:avLst/>
              </a:prstGeom>
            </p:spPr>
          </p:pic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6928D92-C034-3149-96F3-B59BDFADA681}"/>
              </a:ext>
            </a:extLst>
          </p:cNvPr>
          <p:cNvGrpSpPr/>
          <p:nvPr/>
        </p:nvGrpSpPr>
        <p:grpSpPr>
          <a:xfrm>
            <a:off x="-630085" y="526353"/>
            <a:ext cx="3885185" cy="2355845"/>
            <a:chOff x="-622957" y="658351"/>
            <a:chExt cx="3885185" cy="235584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19F3B57-9CC3-3246-94C0-593E35C11344}"/>
                </a:ext>
              </a:extLst>
            </p:cNvPr>
            <p:cNvSpPr/>
            <p:nvPr/>
          </p:nvSpPr>
          <p:spPr>
            <a:xfrm>
              <a:off x="55535" y="658351"/>
              <a:ext cx="3171055" cy="2148840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989361C-2406-9E4B-BAEE-48AC7F4AB570}"/>
                </a:ext>
              </a:extLst>
            </p:cNvPr>
            <p:cNvGrpSpPr/>
            <p:nvPr/>
          </p:nvGrpSpPr>
          <p:grpSpPr>
            <a:xfrm>
              <a:off x="-622957" y="667236"/>
              <a:ext cx="3885185" cy="2346960"/>
              <a:chOff x="2542694" y="4726031"/>
              <a:chExt cx="3885185" cy="2346960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9B66EF2E-F27F-204D-AF32-325EE1E9FE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-21342" t="74454" r="21342" b="-3777"/>
              <a:stretch/>
            </p:blipFill>
            <p:spPr>
              <a:xfrm>
                <a:off x="2542694" y="6214968"/>
                <a:ext cx="3200400" cy="688211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DE78B98-943B-264C-BEA2-49DB319BA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27479" y="4726031"/>
                <a:ext cx="3200400" cy="2346960"/>
              </a:xfrm>
              <a:prstGeom prst="rect">
                <a:avLst/>
              </a:prstGeom>
            </p:spPr>
          </p:pic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6CEBD1E-EB0F-564F-A75B-585855AD2538}"/>
              </a:ext>
            </a:extLst>
          </p:cNvPr>
          <p:cNvGrpSpPr/>
          <p:nvPr/>
        </p:nvGrpSpPr>
        <p:grpSpPr>
          <a:xfrm>
            <a:off x="6206372" y="560196"/>
            <a:ext cx="3881748" cy="2353391"/>
            <a:chOff x="2927273" y="691001"/>
            <a:chExt cx="3881748" cy="2353391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580D220-2FDF-5340-98BA-0E276F5E8E90}"/>
                </a:ext>
              </a:extLst>
            </p:cNvPr>
            <p:cNvSpPr/>
            <p:nvPr/>
          </p:nvSpPr>
          <p:spPr>
            <a:xfrm>
              <a:off x="3608625" y="691001"/>
              <a:ext cx="3171055" cy="2148840"/>
            </a:xfrm>
            <a:prstGeom prst="roundRect">
              <a:avLst/>
            </a:prstGeom>
            <a:solidFill>
              <a:srgbClr val="7A0403">
                <a:alpha val="7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48419E6-ECD8-394A-8B69-D111AA1F4698}"/>
                </a:ext>
              </a:extLst>
            </p:cNvPr>
            <p:cNvGrpSpPr/>
            <p:nvPr/>
          </p:nvGrpSpPr>
          <p:grpSpPr>
            <a:xfrm>
              <a:off x="2927273" y="697432"/>
              <a:ext cx="3881748" cy="2346960"/>
              <a:chOff x="5748796" y="4726031"/>
              <a:chExt cx="3881748" cy="2346960"/>
            </a:xfrm>
          </p:grpSpPr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85FBF943-6DAD-A847-A6F2-0378B59BE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30144" y="4726031"/>
                <a:ext cx="3200400" cy="2346960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5516C240-F3EE-A840-82E4-946F82F628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-21342" t="74454" r="21342" b="-3777"/>
              <a:stretch/>
            </p:blipFill>
            <p:spPr>
              <a:xfrm>
                <a:off x="5748796" y="6214968"/>
                <a:ext cx="3200400" cy="688211"/>
              </a:xfrm>
              <a:prstGeom prst="rect">
                <a:avLst/>
              </a:prstGeom>
            </p:spPr>
          </p:pic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83BB5C1-2179-3742-A11C-875D533289AB}"/>
              </a:ext>
            </a:extLst>
          </p:cNvPr>
          <p:cNvGrpSpPr/>
          <p:nvPr/>
        </p:nvGrpSpPr>
        <p:grpSpPr>
          <a:xfrm>
            <a:off x="2776389" y="6114596"/>
            <a:ext cx="3885282" cy="2173176"/>
            <a:chOff x="6303322" y="671399"/>
            <a:chExt cx="3885282" cy="217317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C9626AC-E673-F34D-980A-B6A5497016CB}"/>
                </a:ext>
              </a:extLst>
            </p:cNvPr>
            <p:cNvSpPr/>
            <p:nvPr/>
          </p:nvSpPr>
          <p:spPr>
            <a:xfrm>
              <a:off x="6985010" y="686799"/>
              <a:ext cx="3171055" cy="2148840"/>
            </a:xfrm>
            <a:prstGeom prst="roundRect">
              <a:avLst/>
            </a:prstGeom>
            <a:solidFill>
              <a:srgbClr val="30113B">
                <a:alpha val="6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390DCB8-13D5-EF4C-96CD-F84FAE2CAC11}"/>
                </a:ext>
              </a:extLst>
            </p:cNvPr>
            <p:cNvGrpSpPr/>
            <p:nvPr/>
          </p:nvGrpSpPr>
          <p:grpSpPr>
            <a:xfrm>
              <a:off x="6303322" y="671399"/>
              <a:ext cx="3885282" cy="2173176"/>
              <a:chOff x="-631870" y="-26033"/>
              <a:chExt cx="3885282" cy="2173176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901B3B3A-2021-E344-8F97-F26A2AB2AC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b="30327"/>
              <a:stretch/>
            </p:blipFill>
            <p:spPr>
              <a:xfrm>
                <a:off x="53012" y="-26033"/>
                <a:ext cx="3200400" cy="163519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10819BAE-4C69-1941-A9CF-C8A2BA2489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/>
              <a:srcRect l="-21342" t="74454" r="21342" b="-3777"/>
              <a:stretch/>
            </p:blipFill>
            <p:spPr>
              <a:xfrm>
                <a:off x="-631870" y="1458932"/>
                <a:ext cx="3200400" cy="68821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CBFB1B0A-E01A-AB49-A599-2043DF037180}"/>
              </a:ext>
            </a:extLst>
          </p:cNvPr>
          <p:cNvSpPr/>
          <p:nvPr/>
        </p:nvSpPr>
        <p:spPr>
          <a:xfrm>
            <a:off x="3407366" y="439721"/>
            <a:ext cx="3293065" cy="4382728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8E3DD79-4377-3646-B695-24DBF33D6327}"/>
              </a:ext>
            </a:extLst>
          </p:cNvPr>
          <p:cNvSpPr txBox="1"/>
          <p:nvPr/>
        </p:nvSpPr>
        <p:spPr>
          <a:xfrm>
            <a:off x="3328643" y="-56110"/>
            <a:ext cx="3324615" cy="46487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2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ACF99AA5-48CE-A84A-8CDA-923EED15927F}"/>
              </a:ext>
            </a:extLst>
          </p:cNvPr>
          <p:cNvSpPr/>
          <p:nvPr/>
        </p:nvSpPr>
        <p:spPr>
          <a:xfrm>
            <a:off x="3829689" y="-4262"/>
            <a:ext cx="2425920" cy="436600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1FDA0AC2-D825-4646-A0E7-9C9BA213AEFA}"/>
              </a:ext>
            </a:extLst>
          </p:cNvPr>
          <p:cNvSpPr/>
          <p:nvPr/>
        </p:nvSpPr>
        <p:spPr>
          <a:xfrm>
            <a:off x="8184" y="3920255"/>
            <a:ext cx="3293065" cy="4382728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05A00AD3-7537-5A44-8C2E-6234360EF0B1}"/>
              </a:ext>
            </a:extLst>
          </p:cNvPr>
          <p:cNvSpPr/>
          <p:nvPr/>
        </p:nvSpPr>
        <p:spPr>
          <a:xfrm>
            <a:off x="430507" y="3476272"/>
            <a:ext cx="2425920" cy="436600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B28C2A3-5706-B34C-A559-3CF029F08366}"/>
              </a:ext>
            </a:extLst>
          </p:cNvPr>
          <p:cNvSpPr txBox="1"/>
          <p:nvPr/>
        </p:nvSpPr>
        <p:spPr>
          <a:xfrm>
            <a:off x="430506" y="3416361"/>
            <a:ext cx="2425921" cy="46487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4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234C140D-3A4A-6549-9B13-9EAB60B70534}"/>
              </a:ext>
            </a:extLst>
          </p:cNvPr>
          <p:cNvSpPr/>
          <p:nvPr/>
        </p:nvSpPr>
        <p:spPr>
          <a:xfrm>
            <a:off x="6827249" y="3898996"/>
            <a:ext cx="3293065" cy="4382728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2DFFBA-63CE-A54A-9162-521CA1BF972A}"/>
              </a:ext>
            </a:extLst>
          </p:cNvPr>
          <p:cNvSpPr txBox="1"/>
          <p:nvPr/>
        </p:nvSpPr>
        <p:spPr>
          <a:xfrm>
            <a:off x="6748526" y="3403165"/>
            <a:ext cx="3324615" cy="46487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6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748B8AEC-D5F5-624C-A4E2-A0DA0E801C38}"/>
              </a:ext>
            </a:extLst>
          </p:cNvPr>
          <p:cNvSpPr/>
          <p:nvPr/>
        </p:nvSpPr>
        <p:spPr>
          <a:xfrm>
            <a:off x="7249572" y="3455013"/>
            <a:ext cx="2425920" cy="436600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D1C8D5-C009-CC4A-B0DB-A1EC787AD83E}"/>
              </a:ext>
            </a:extLst>
          </p:cNvPr>
          <p:cNvSpPr txBox="1"/>
          <p:nvPr/>
        </p:nvSpPr>
        <p:spPr>
          <a:xfrm>
            <a:off x="3319024" y="5554444"/>
            <a:ext cx="3324615" cy="46487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5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E505BC1D-9344-4547-B6A6-7B3886FDE1D2}"/>
              </a:ext>
            </a:extLst>
          </p:cNvPr>
          <p:cNvSpPr/>
          <p:nvPr/>
        </p:nvSpPr>
        <p:spPr>
          <a:xfrm>
            <a:off x="3820070" y="5606292"/>
            <a:ext cx="2425920" cy="436600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36C5647B-AA3E-9F4E-A641-2CE5C0DF679D}"/>
              </a:ext>
            </a:extLst>
          </p:cNvPr>
          <p:cNvSpPr/>
          <p:nvPr/>
        </p:nvSpPr>
        <p:spPr>
          <a:xfrm>
            <a:off x="3395140" y="6053524"/>
            <a:ext cx="3293065" cy="2277687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88A3A77-E349-CC40-ABD3-C5F4CCF6CF25}"/>
              </a:ext>
            </a:extLst>
          </p:cNvPr>
          <p:cNvSpPr txBox="1"/>
          <p:nvPr/>
        </p:nvSpPr>
        <p:spPr>
          <a:xfrm>
            <a:off x="6739555" y="-17801"/>
            <a:ext cx="3324615" cy="46487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3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7068196B-B89F-9040-A861-04CA6244123C}"/>
              </a:ext>
            </a:extLst>
          </p:cNvPr>
          <p:cNvSpPr/>
          <p:nvPr/>
        </p:nvSpPr>
        <p:spPr>
          <a:xfrm>
            <a:off x="7240601" y="34047"/>
            <a:ext cx="2425920" cy="436600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BCA0AE57-A474-5043-8D48-30EBF0417A06}"/>
              </a:ext>
            </a:extLst>
          </p:cNvPr>
          <p:cNvSpPr/>
          <p:nvPr/>
        </p:nvSpPr>
        <p:spPr>
          <a:xfrm>
            <a:off x="6815671" y="481279"/>
            <a:ext cx="3293065" cy="2277687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6154657-0B96-B048-8BF4-D4E85393B47B}"/>
              </a:ext>
            </a:extLst>
          </p:cNvPr>
          <p:cNvSpPr txBox="1"/>
          <p:nvPr/>
        </p:nvSpPr>
        <p:spPr>
          <a:xfrm>
            <a:off x="-97451" y="-52010"/>
            <a:ext cx="3324615" cy="46487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1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8BA4F5A8-D31D-BC47-B2F3-69D2AA1A48BB}"/>
              </a:ext>
            </a:extLst>
          </p:cNvPr>
          <p:cNvSpPr/>
          <p:nvPr/>
        </p:nvSpPr>
        <p:spPr>
          <a:xfrm>
            <a:off x="403595" y="-162"/>
            <a:ext cx="2425920" cy="436600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2D7BDF1F-1249-D047-99A3-A6A29240F11C}"/>
              </a:ext>
            </a:extLst>
          </p:cNvPr>
          <p:cNvSpPr/>
          <p:nvPr/>
        </p:nvSpPr>
        <p:spPr>
          <a:xfrm>
            <a:off x="-21335" y="447070"/>
            <a:ext cx="3293065" cy="2277687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10161</TotalTime>
  <Words>13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16</cp:revision>
  <cp:lastPrinted>2022-02-22T09:41:37Z</cp:lastPrinted>
  <dcterms:created xsi:type="dcterms:W3CDTF">2022-02-18T09:17:58Z</dcterms:created>
  <dcterms:modified xsi:type="dcterms:W3CDTF">2022-03-23T06:55:37Z</dcterms:modified>
</cp:coreProperties>
</file>