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517967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78" d="100"/>
          <a:sy n="7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795781"/>
            <a:ext cx="12902724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5763261"/>
            <a:ext cx="11384756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584200"/>
            <a:ext cx="3273117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584200"/>
            <a:ext cx="962960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735583"/>
            <a:ext cx="1309247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343143"/>
            <a:ext cx="1309247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921000"/>
            <a:ext cx="6451362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921000"/>
            <a:ext cx="6451362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584202"/>
            <a:ext cx="130924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689861"/>
            <a:ext cx="6421713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4008120"/>
            <a:ext cx="642171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689861"/>
            <a:ext cx="645333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4008120"/>
            <a:ext cx="645333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31520"/>
            <a:ext cx="489584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579882"/>
            <a:ext cx="768471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91840"/>
            <a:ext cx="489584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31520"/>
            <a:ext cx="489584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579882"/>
            <a:ext cx="768471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91840"/>
            <a:ext cx="489584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584202"/>
            <a:ext cx="130924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921000"/>
            <a:ext cx="130924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10170162"/>
            <a:ext cx="341542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10170162"/>
            <a:ext cx="512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10170162"/>
            <a:ext cx="341542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sv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89">
            <a:extLst>
              <a:ext uri="{FF2B5EF4-FFF2-40B4-BE49-F238E27FC236}">
                <a16:creationId xmlns:a16="http://schemas.microsoft.com/office/drawing/2014/main" id="{556A4199-26AC-19B3-E8CE-20861E145249}"/>
              </a:ext>
            </a:extLst>
          </p:cNvPr>
          <p:cNvSpPr/>
          <p:nvPr/>
        </p:nvSpPr>
        <p:spPr>
          <a:xfrm flipV="1">
            <a:off x="9944124" y="4134706"/>
            <a:ext cx="560101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A2AF8B1-7DA5-C943-029C-D22619227257}"/>
              </a:ext>
            </a:extLst>
          </p:cNvPr>
          <p:cNvSpPr/>
          <p:nvPr/>
        </p:nvSpPr>
        <p:spPr>
          <a:xfrm>
            <a:off x="10544788" y="54469"/>
            <a:ext cx="4481690" cy="846753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B3FB9AD-867F-27B9-C67F-92AE0A5F49CB}"/>
              </a:ext>
            </a:extLst>
          </p:cNvPr>
          <p:cNvSpPr/>
          <p:nvPr/>
        </p:nvSpPr>
        <p:spPr>
          <a:xfrm>
            <a:off x="10544788" y="62728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4287F9-0AE0-D567-E251-A5E4F3B94C2A}"/>
              </a:ext>
            </a:extLst>
          </p:cNvPr>
          <p:cNvSpPr txBox="1"/>
          <p:nvPr/>
        </p:nvSpPr>
        <p:spPr>
          <a:xfrm>
            <a:off x="10515326" y="50593"/>
            <a:ext cx="4433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3. 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74C6063-860D-F012-B46D-FDB3E3BD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60" y="6615436"/>
            <a:ext cx="4555374" cy="41412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3190097" y="946824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365191" y="559510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Choose A </a:t>
            </a:r>
            <a:r>
              <a:rPr lang="en-US" b="1" dirty="0"/>
              <a:t>tree topology. 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5117335" y="6135361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6198" y="5823332"/>
            <a:ext cx="14920279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F2CD55-8D0E-F8B0-30E0-673FAA318109}"/>
              </a:ext>
            </a:extLst>
          </p:cNvPr>
          <p:cNvSpPr/>
          <p:nvPr/>
        </p:nvSpPr>
        <p:spPr>
          <a:xfrm>
            <a:off x="9985435" y="5844722"/>
            <a:ext cx="5029200" cy="360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B6C6CA4-4478-17A9-C455-BF06302D97BB}"/>
              </a:ext>
            </a:extLst>
          </p:cNvPr>
          <p:cNvSpPr/>
          <p:nvPr/>
        </p:nvSpPr>
        <p:spPr>
          <a:xfrm>
            <a:off x="10565187" y="5579183"/>
            <a:ext cx="4434840" cy="964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2202855" y="1691310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0649126" y="2287543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775329" y="2086401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0885109" y="951248"/>
            <a:ext cx="1362974" cy="1227483"/>
            <a:chOff x="11668314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4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361653" y="6188757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FB375C-FAAC-5148-249D-C5047BBB91F8}"/>
              </a:ext>
            </a:extLst>
          </p:cNvPr>
          <p:cNvSpPr txBox="1"/>
          <p:nvPr/>
        </p:nvSpPr>
        <p:spPr>
          <a:xfrm>
            <a:off x="729540" y="5987790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3c) Use ages of congruent nodes </a:t>
            </a:r>
          </a:p>
          <a:p>
            <a:pPr algn="ctr"/>
            <a:r>
              <a:rPr lang="en-US" dirty="0"/>
              <a:t>to </a:t>
            </a:r>
            <a:r>
              <a:rPr lang="en-US" b="1" dirty="0"/>
              <a:t>date a tree topology.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B8A856A0-110E-A192-E90E-57A8AFDFEA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25" t="19407" r="15367" b="21866"/>
          <a:stretch/>
        </p:blipFill>
        <p:spPr>
          <a:xfrm>
            <a:off x="10441198" y="6878554"/>
            <a:ext cx="4555373" cy="3815834"/>
          </a:xfrm>
          <a:prstGeom prst="round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B0B9E8C-C3F8-01D3-C4A6-B99F16C4BC20}"/>
              </a:ext>
            </a:extLst>
          </p:cNvPr>
          <p:cNvSpPr txBox="1"/>
          <p:nvPr/>
        </p:nvSpPr>
        <p:spPr>
          <a:xfrm>
            <a:off x="10673060" y="6161958"/>
            <a:ext cx="424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3b) </a:t>
            </a:r>
            <a:r>
              <a:rPr lang="en-US" b="1" dirty="0" err="1"/>
              <a:t>Congruify</a:t>
            </a:r>
            <a:r>
              <a:rPr lang="en-US" dirty="0"/>
              <a:t> source chronogram ages to nodes of tree topology.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2EDBE5F4-D3BB-1FE8-76A9-6B6E7CA32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4756" y="2353907"/>
            <a:ext cx="3925438" cy="3925438"/>
          </a:xfrm>
          <a:prstGeom prst="rect">
            <a:avLst/>
          </a:prstGeom>
        </p:spPr>
      </p:pic>
      <p:sp>
        <p:nvSpPr>
          <p:cNvPr id="99" name="Right Arrow 98">
            <a:extLst>
              <a:ext uri="{FF2B5EF4-FFF2-40B4-BE49-F238E27FC236}">
                <a16:creationId xmlns:a16="http://schemas.microsoft.com/office/drawing/2014/main" id="{F3B1804D-321A-F9D9-736C-3699BACE105F}"/>
              </a:ext>
            </a:extLst>
          </p:cNvPr>
          <p:cNvSpPr/>
          <p:nvPr/>
        </p:nvSpPr>
        <p:spPr>
          <a:xfrm rot="5400000" flipV="1">
            <a:off x="11309413" y="5446095"/>
            <a:ext cx="500750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5019952" y="28617"/>
            <a:ext cx="4816747" cy="553024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8E06BF8-7E03-EF51-E447-4066CAB8C9C1}"/>
              </a:ext>
            </a:extLst>
          </p:cNvPr>
          <p:cNvSpPr/>
          <p:nvPr/>
        </p:nvSpPr>
        <p:spPr>
          <a:xfrm>
            <a:off x="3119165" y="3364690"/>
            <a:ext cx="6717534" cy="23235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571066-C3BC-2F47-95C8-DAF46896A03B}"/>
              </a:ext>
            </a:extLst>
          </p:cNvPr>
          <p:cNvSpPr/>
          <p:nvPr/>
        </p:nvSpPr>
        <p:spPr>
          <a:xfrm>
            <a:off x="5043036" y="3103537"/>
            <a:ext cx="4773168" cy="53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7604666" y="3762477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5393060" y="3782389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3336251" y="3378202"/>
            <a:ext cx="653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2b) 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3231452" y="3955897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6440485" y="1433985"/>
            <a:ext cx="518012" cy="1154930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B0F875F-CD32-4296-4491-DDCAA19B259D}"/>
              </a:ext>
            </a:extLst>
          </p:cNvPr>
          <p:cNvSpPr/>
          <p:nvPr/>
        </p:nvSpPr>
        <p:spPr>
          <a:xfrm>
            <a:off x="5030963" y="35931"/>
            <a:ext cx="4816746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519364" y="1485464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305598" y="1288711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7891150" y="1285041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6567621" y="2790487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9287836" y="2884989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8516661" y="2862720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8781021" y="1174815"/>
            <a:ext cx="729572" cy="13460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7366665" y="1473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9475282" y="266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8688888" y="2140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5108352" y="518680"/>
            <a:ext cx="490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6BDA928-65D3-AF38-C686-638A07A371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 rot="10800000">
            <a:off x="7585973" y="2683375"/>
            <a:ext cx="445514" cy="427843"/>
          </a:xfrm>
          <a:prstGeom prst="rect">
            <a:avLst/>
          </a:prstGeom>
        </p:spPr>
      </p:pic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rot="5400000" flipV="1">
            <a:off x="4533005" y="1899124"/>
            <a:ext cx="1616783" cy="3745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D988F-5F98-3B29-A0E9-ECA7FE967F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6123327" y="2631500"/>
            <a:ext cx="896729" cy="7686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BA40692-3C19-EC7C-C7F5-DDC4ABC4A88A}"/>
              </a:ext>
            </a:extLst>
          </p:cNvPr>
          <p:cNvSpPr txBox="1"/>
          <p:nvPr/>
        </p:nvSpPr>
        <p:spPr>
          <a:xfrm>
            <a:off x="4920419" y="84556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2.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532872" y="1151261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238358" y="2535561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</a:t>
            </a:r>
            <a:r>
              <a:rPr lang="en-US" dirty="0"/>
              <a:t> to a taxonomy.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304324" y="213600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416514" y="596476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106199" y="62728"/>
            <a:ext cx="4190044" cy="315127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F103A68-B3C4-C52C-945C-F056C85483A1}"/>
              </a:ext>
            </a:extLst>
          </p:cNvPr>
          <p:cNvSpPr/>
          <p:nvPr/>
        </p:nvSpPr>
        <p:spPr>
          <a:xfrm>
            <a:off x="106199" y="56849"/>
            <a:ext cx="4190044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B57F6A-D8E0-4D39-B306-78A849364014}"/>
              </a:ext>
            </a:extLst>
          </p:cNvPr>
          <p:cNvSpPr txBox="1"/>
          <p:nvPr/>
        </p:nvSpPr>
        <p:spPr>
          <a:xfrm>
            <a:off x="297580" y="55833"/>
            <a:ext cx="387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1.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1AEE843-E1AD-53BE-F907-7C9F083D4BE8}"/>
              </a:ext>
            </a:extLst>
          </p:cNvPr>
          <p:cNvSpPr/>
          <p:nvPr/>
        </p:nvSpPr>
        <p:spPr>
          <a:xfrm rot="5400000" flipV="1">
            <a:off x="2036922" y="1759629"/>
            <a:ext cx="500750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9C28F080-9CB1-39D6-9E35-295A073148F7}"/>
              </a:ext>
            </a:extLst>
          </p:cNvPr>
          <p:cNvSpPr/>
          <p:nvPr/>
        </p:nvSpPr>
        <p:spPr>
          <a:xfrm flipV="1">
            <a:off x="4402318" y="1564990"/>
            <a:ext cx="560101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23524</TotalTime>
  <Words>138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79</cp:revision>
  <cp:lastPrinted>2022-02-28T20:48:48Z</cp:lastPrinted>
  <dcterms:created xsi:type="dcterms:W3CDTF">2022-02-19T10:36:43Z</dcterms:created>
  <dcterms:modified xsi:type="dcterms:W3CDTF">2022-05-27T21:40:29Z</dcterms:modified>
</cp:coreProperties>
</file>