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828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9"/>
    <p:restoredTop sz="96341"/>
  </p:normalViewPr>
  <p:slideViewPr>
    <p:cSldViewPr snapToGrid="0" snapToObjects="1">
      <p:cViewPr varScale="1">
        <p:scale>
          <a:sx n="59" d="100"/>
          <a:sy n="59" d="100"/>
        </p:scale>
        <p:origin x="-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phic 77">
            <a:extLst>
              <a:ext uri="{FF2B5EF4-FFF2-40B4-BE49-F238E27FC236}">
                <a16:creationId xmlns:a16="http://schemas.microsoft.com/office/drawing/2014/main" id="{437E19E3-DCEB-B440-8A21-FC2C03F4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303" t="11212"/>
          <a:stretch/>
        </p:blipFill>
        <p:spPr>
          <a:xfrm>
            <a:off x="5501910" y="3031927"/>
            <a:ext cx="4589146" cy="4059394"/>
          </a:xfrm>
          <a:prstGeom prst="rect">
            <a:avLst/>
          </a:prstGeom>
        </p:spPr>
      </p:pic>
      <p:sp>
        <p:nvSpPr>
          <p:cNvPr id="76" name="Plaque 75">
            <a:extLst>
              <a:ext uri="{FF2B5EF4-FFF2-40B4-BE49-F238E27FC236}">
                <a16:creationId xmlns:a16="http://schemas.microsoft.com/office/drawing/2014/main" id="{70B4F680-DED6-7349-B480-CF71A4B63A0B}"/>
              </a:ext>
            </a:extLst>
          </p:cNvPr>
          <p:cNvSpPr/>
          <p:nvPr/>
        </p:nvSpPr>
        <p:spPr>
          <a:xfrm>
            <a:off x="57922" y="894931"/>
            <a:ext cx="1609745" cy="1291103"/>
          </a:xfrm>
          <a:prstGeom prst="plaqu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464168B-A30C-744E-8927-B01573E7942F}"/>
              </a:ext>
            </a:extLst>
          </p:cNvPr>
          <p:cNvSpPr/>
          <p:nvPr/>
        </p:nvSpPr>
        <p:spPr>
          <a:xfrm>
            <a:off x="0" y="2601742"/>
            <a:ext cx="4466125" cy="46493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586" y="1134849"/>
            <a:ext cx="1744036" cy="81514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F4A82FE-1B8B-AC40-B654-F7D98101CBB7}"/>
              </a:ext>
            </a:extLst>
          </p:cNvPr>
          <p:cNvGrpSpPr/>
          <p:nvPr/>
        </p:nvGrpSpPr>
        <p:grpSpPr>
          <a:xfrm>
            <a:off x="248406" y="921231"/>
            <a:ext cx="1253174" cy="1221194"/>
            <a:chOff x="215022" y="106084"/>
            <a:chExt cx="1253174" cy="12211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65F3C-162C-CC46-910D-EEB50715C263}"/>
                </a:ext>
              </a:extLst>
            </p:cNvPr>
            <p:cNvGrpSpPr/>
            <p:nvPr/>
          </p:nvGrpSpPr>
          <p:grpSpPr>
            <a:xfrm>
              <a:off x="215022" y="545306"/>
              <a:ext cx="1253174" cy="781972"/>
              <a:chOff x="1196786" y="658951"/>
              <a:chExt cx="1253174" cy="78197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FD9455-0BCD-A940-BEFA-1988FB20B9C0}"/>
                  </a:ext>
                </a:extLst>
              </p:cNvPr>
              <p:cNvSpPr txBox="1"/>
              <p:nvPr/>
            </p:nvSpPr>
            <p:spPr>
              <a:xfrm>
                <a:off x="1196786" y="1015902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173A80-7693-0340-951E-6FF4CA1885A7}"/>
                  </a:ext>
                </a:extLst>
              </p:cNvPr>
              <p:cNvSpPr txBox="1"/>
              <p:nvPr/>
            </p:nvSpPr>
            <p:spPr>
              <a:xfrm>
                <a:off x="1356005" y="688249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46F46C-A4A5-AD4D-8BF7-10E030F323D2}"/>
                  </a:ext>
                </a:extLst>
              </p:cNvPr>
              <p:cNvSpPr txBox="1"/>
              <p:nvPr/>
            </p:nvSpPr>
            <p:spPr>
              <a:xfrm>
                <a:off x="1551173" y="900681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4107B1-CCEA-0843-8CEC-95FE8F0AE7C5}"/>
                  </a:ext>
                </a:extLst>
              </p:cNvPr>
              <p:cNvSpPr txBox="1"/>
              <p:nvPr/>
            </p:nvSpPr>
            <p:spPr>
              <a:xfrm>
                <a:off x="1794250" y="1040813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/>
                  <a:t>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19FAD-C2CD-CA4F-B359-369AD339295F}"/>
                  </a:ext>
                </a:extLst>
              </p:cNvPr>
              <p:cNvSpPr txBox="1"/>
              <p:nvPr/>
            </p:nvSpPr>
            <p:spPr>
              <a:xfrm>
                <a:off x="1856983" y="658951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/>
                  <a:t>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912828-1C7B-A34A-815A-D78D49EFA552}"/>
                  </a:ext>
                </a:extLst>
              </p:cNvPr>
              <p:cNvSpPr txBox="1"/>
              <p:nvPr/>
            </p:nvSpPr>
            <p:spPr>
              <a:xfrm>
                <a:off x="2146672" y="760398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/>
                  <a:t>F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253ED-3A9B-FC42-A58A-98BAC2D9DB9C}"/>
                </a:ext>
              </a:extLst>
            </p:cNvPr>
            <p:cNvSpPr txBox="1"/>
            <p:nvPr/>
          </p:nvSpPr>
          <p:spPr>
            <a:xfrm>
              <a:off x="291898" y="106084"/>
              <a:ext cx="979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Some taxa </a:t>
              </a:r>
            </a:p>
            <a:p>
              <a:pPr algn="ctr"/>
              <a:r>
                <a:rPr lang="en-US" sz="1400" dirty="0"/>
                <a:t>of interest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D58CEDB-EFC2-6841-8A61-8BB2FCF16A78}"/>
              </a:ext>
            </a:extLst>
          </p:cNvPr>
          <p:cNvSpPr/>
          <p:nvPr/>
        </p:nvSpPr>
        <p:spPr>
          <a:xfrm>
            <a:off x="347050" y="4140011"/>
            <a:ext cx="2128684" cy="1442486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D05290-8A40-FE40-B299-1F189A78A030}"/>
              </a:ext>
            </a:extLst>
          </p:cNvPr>
          <p:cNvSpPr/>
          <p:nvPr/>
        </p:nvSpPr>
        <p:spPr>
          <a:xfrm>
            <a:off x="401471" y="2659134"/>
            <a:ext cx="2128684" cy="1442486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4B8426-E3BE-B34E-8A6F-E1CDC7669758}"/>
              </a:ext>
            </a:extLst>
          </p:cNvPr>
          <p:cNvSpPr/>
          <p:nvPr/>
        </p:nvSpPr>
        <p:spPr>
          <a:xfrm>
            <a:off x="306289" y="5665400"/>
            <a:ext cx="2128684" cy="1442486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588045D9-C7B8-4040-B077-9398A900F7B3}"/>
              </a:ext>
            </a:extLst>
          </p:cNvPr>
          <p:cNvSpPr/>
          <p:nvPr/>
        </p:nvSpPr>
        <p:spPr>
          <a:xfrm>
            <a:off x="4466123" y="1148158"/>
            <a:ext cx="854292" cy="3005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3A8A8D11-9625-A24D-ADD7-4CCB40153563}"/>
              </a:ext>
            </a:extLst>
          </p:cNvPr>
          <p:cNvSpPr/>
          <p:nvPr/>
        </p:nvSpPr>
        <p:spPr>
          <a:xfrm rot="10800000">
            <a:off x="4405047" y="1531729"/>
            <a:ext cx="901078" cy="26326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>
            <a:off x="4476546" y="454564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flipV="1">
            <a:off x="1791270" y="1204441"/>
            <a:ext cx="770009" cy="61013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F6320926-C249-A246-9DAE-09A36250CE56}"/>
              </a:ext>
            </a:extLst>
          </p:cNvPr>
          <p:cNvSpPr/>
          <p:nvPr/>
        </p:nvSpPr>
        <p:spPr>
          <a:xfrm rot="5400000">
            <a:off x="3212020" y="2134278"/>
            <a:ext cx="374606" cy="51702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E8E659-EE61-1042-8A4B-A68D4A0CD9B3}"/>
              </a:ext>
            </a:extLst>
          </p:cNvPr>
          <p:cNvSpPr txBox="1"/>
          <p:nvPr/>
        </p:nvSpPr>
        <p:spPr>
          <a:xfrm>
            <a:off x="2688341" y="3943774"/>
            <a:ext cx="141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chronograms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77BA76-EC5C-9244-8E01-D0BA4B45C01A}"/>
              </a:ext>
            </a:extLst>
          </p:cNvPr>
          <p:cNvGrpSpPr/>
          <p:nvPr/>
        </p:nvGrpSpPr>
        <p:grpSpPr>
          <a:xfrm>
            <a:off x="7990341" y="1103315"/>
            <a:ext cx="1417508" cy="864110"/>
            <a:chOff x="8091406" y="410674"/>
            <a:chExt cx="1417508" cy="8641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9677D3-0C7E-5144-B057-B25089F53DD6}"/>
                </a:ext>
              </a:extLst>
            </p:cNvPr>
            <p:cNvSpPr/>
            <p:nvPr/>
          </p:nvSpPr>
          <p:spPr>
            <a:xfrm>
              <a:off x="8091406" y="410674"/>
              <a:ext cx="1417508" cy="86411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EFD692-7320-3E43-8F22-C40F5EB6B271}"/>
                </a:ext>
              </a:extLst>
            </p:cNvPr>
            <p:cNvSpPr txBox="1"/>
            <p:nvPr/>
          </p:nvSpPr>
          <p:spPr>
            <a:xfrm>
              <a:off x="8278005" y="480267"/>
              <a:ext cx="1012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 tree </a:t>
              </a:r>
            </a:p>
            <a:p>
              <a:pPr algn="ctr"/>
              <a:r>
                <a:rPr lang="en-US" dirty="0"/>
                <a:t>topology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F4E9CCD-C891-944D-BC3A-554AFF73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05" y="921232"/>
            <a:ext cx="1828197" cy="961078"/>
          </a:xfrm>
          <a:prstGeom prst="rect">
            <a:avLst/>
          </a:prstGeom>
        </p:spPr>
      </p:pic>
      <p:sp>
        <p:nvSpPr>
          <p:cNvPr id="65" name="Right Arrow 64">
            <a:extLst>
              <a:ext uri="{FF2B5EF4-FFF2-40B4-BE49-F238E27FC236}">
                <a16:creationId xmlns:a16="http://schemas.microsoft.com/office/drawing/2014/main" id="{F19441C2-9C63-894A-AEB1-2CDD5FACB99A}"/>
              </a:ext>
            </a:extLst>
          </p:cNvPr>
          <p:cNvSpPr/>
          <p:nvPr/>
        </p:nvSpPr>
        <p:spPr>
          <a:xfrm rot="5400000">
            <a:off x="8324815" y="2076356"/>
            <a:ext cx="680826" cy="53469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615C99C9-0150-3643-9AE6-DB5AB0050AB5}"/>
              </a:ext>
            </a:extLst>
          </p:cNvPr>
          <p:cNvSpPr/>
          <p:nvPr/>
        </p:nvSpPr>
        <p:spPr>
          <a:xfrm>
            <a:off x="7323901" y="1363915"/>
            <a:ext cx="599572" cy="29944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BA3A38B-CAF9-144C-803C-CBBDE8CD6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26" y="2647366"/>
            <a:ext cx="2058497" cy="122529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20A3D24-370C-6446-A8B5-A2E82C594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71" y="4193325"/>
            <a:ext cx="2058497" cy="122529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4092784-3BBB-794F-87EB-70BD6F373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58" y="5699875"/>
            <a:ext cx="2058497" cy="1225296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5501910" y="7251097"/>
            <a:ext cx="4466125" cy="794998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761272" y="2253955"/>
              <a:ext cx="3983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 ages unto nodes on a tree topology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39E447D7-79E4-CC40-AA92-869C8CA76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4956" y="7500719"/>
            <a:ext cx="5271108" cy="3765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7076" y="1882310"/>
            <a:ext cx="6400800" cy="6400800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50250688-5863-D04B-985C-563A7B95EA67}"/>
              </a:ext>
            </a:extLst>
          </p:cNvPr>
          <p:cNvSpPr/>
          <p:nvPr/>
        </p:nvSpPr>
        <p:spPr>
          <a:xfrm>
            <a:off x="10426338" y="449993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E28F46B-133E-924D-8229-16954E9F0483}"/>
              </a:ext>
            </a:extLst>
          </p:cNvPr>
          <p:cNvSpPr/>
          <p:nvPr/>
        </p:nvSpPr>
        <p:spPr>
          <a:xfrm>
            <a:off x="15960415" y="459434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1494290" y="2041569"/>
            <a:ext cx="4466125" cy="794998"/>
            <a:chOff x="5491689" y="2041122"/>
            <a:chExt cx="4466125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761272" y="2253955"/>
              <a:ext cx="40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median pairwise ages per node: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7183896" y="2002293"/>
            <a:ext cx="5293715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761272" y="2253955"/>
              <a:ext cx="502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median pairwise ages to date the tree 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12685</TotalTime>
  <Words>39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29</cp:revision>
  <dcterms:created xsi:type="dcterms:W3CDTF">2022-02-19T10:36:43Z</dcterms:created>
  <dcterms:modified xsi:type="dcterms:W3CDTF">2022-02-28T07:50:08Z</dcterms:modified>
</cp:coreProperties>
</file>