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</p:sldIdLst>
  <p:sldSz cx="27432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D"/>
    <a:srgbClr val="D883FF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9"/>
    <p:restoredTop sz="96341"/>
  </p:normalViewPr>
  <p:slideViewPr>
    <p:cSldViewPr snapToGrid="0" snapToObjects="1">
      <p:cViewPr varScale="1">
        <p:scale>
          <a:sx n="42" d="100"/>
          <a:sy n="42" d="100"/>
        </p:scale>
        <p:origin x="208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047539"/>
            <a:ext cx="2057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361902"/>
            <a:ext cx="2057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2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1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40783"/>
            <a:ext cx="591502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40783"/>
            <a:ext cx="1740217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595756"/>
            <a:ext cx="236601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283499"/>
            <a:ext cx="236601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3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703917"/>
            <a:ext cx="11658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703917"/>
            <a:ext cx="11658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40784"/>
            <a:ext cx="236601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569085"/>
            <a:ext cx="1160502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338070"/>
            <a:ext cx="1160502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569085"/>
            <a:ext cx="11662173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338070"/>
            <a:ext cx="11662173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26720"/>
            <a:ext cx="8847533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21597"/>
            <a:ext cx="138874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920240"/>
            <a:ext cx="8847533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26720"/>
            <a:ext cx="8847533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21597"/>
            <a:ext cx="138874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920240"/>
            <a:ext cx="8847533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40784"/>
            <a:ext cx="236601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703917"/>
            <a:ext cx="236601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5932594"/>
            <a:ext cx="6172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5932594"/>
            <a:ext cx="92583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5932594"/>
            <a:ext cx="6172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>
            <a:extLst>
              <a:ext uri="{FF2B5EF4-FFF2-40B4-BE49-F238E27FC236}">
                <a16:creationId xmlns:a16="http://schemas.microsoft.com/office/drawing/2014/main" id="{77CC614D-4823-9A4E-B34E-F9159C5D8F2A}"/>
              </a:ext>
            </a:extLst>
          </p:cNvPr>
          <p:cNvSpPr/>
          <p:nvPr/>
        </p:nvSpPr>
        <p:spPr>
          <a:xfrm>
            <a:off x="30480" y="2956560"/>
            <a:ext cx="5120640" cy="3444240"/>
          </a:xfrm>
          <a:custGeom>
            <a:avLst/>
            <a:gdLst>
              <a:gd name="connsiteX0" fmla="*/ 4389120 w 5120640"/>
              <a:gd name="connsiteY0" fmla="*/ 3261360 h 3444240"/>
              <a:gd name="connsiteX1" fmla="*/ 4419600 w 5120640"/>
              <a:gd name="connsiteY1" fmla="*/ 1920240 h 3444240"/>
              <a:gd name="connsiteX2" fmla="*/ 5120640 w 5120640"/>
              <a:gd name="connsiteY2" fmla="*/ 1158240 h 3444240"/>
              <a:gd name="connsiteX3" fmla="*/ 4724400 w 5120640"/>
              <a:gd name="connsiteY3" fmla="*/ 0 h 3444240"/>
              <a:gd name="connsiteX4" fmla="*/ 2438400 w 5120640"/>
              <a:gd name="connsiteY4" fmla="*/ 152400 h 3444240"/>
              <a:gd name="connsiteX5" fmla="*/ 1859280 w 5120640"/>
              <a:gd name="connsiteY5" fmla="*/ 883920 h 3444240"/>
              <a:gd name="connsiteX6" fmla="*/ 0 w 5120640"/>
              <a:gd name="connsiteY6" fmla="*/ 914400 h 3444240"/>
              <a:gd name="connsiteX7" fmla="*/ 60960 w 5120640"/>
              <a:gd name="connsiteY7" fmla="*/ 2346960 h 3444240"/>
              <a:gd name="connsiteX8" fmla="*/ 1310640 w 5120640"/>
              <a:gd name="connsiteY8" fmla="*/ 2468880 h 3444240"/>
              <a:gd name="connsiteX9" fmla="*/ 1889760 w 5120640"/>
              <a:gd name="connsiteY9" fmla="*/ 3444240 h 3444240"/>
              <a:gd name="connsiteX10" fmla="*/ 4389120 w 5120640"/>
              <a:gd name="connsiteY10" fmla="*/ 3261360 h 344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0640" h="3444240">
                <a:moveTo>
                  <a:pt x="4389120" y="3261360"/>
                </a:moveTo>
                <a:lnTo>
                  <a:pt x="4419600" y="1920240"/>
                </a:lnTo>
                <a:lnTo>
                  <a:pt x="5120640" y="1158240"/>
                </a:lnTo>
                <a:lnTo>
                  <a:pt x="4724400" y="0"/>
                </a:lnTo>
                <a:lnTo>
                  <a:pt x="2438400" y="152400"/>
                </a:lnTo>
                <a:lnTo>
                  <a:pt x="1859280" y="883920"/>
                </a:lnTo>
                <a:lnTo>
                  <a:pt x="0" y="914400"/>
                </a:lnTo>
                <a:lnTo>
                  <a:pt x="60960" y="2346960"/>
                </a:lnTo>
                <a:lnTo>
                  <a:pt x="1310640" y="2468880"/>
                </a:lnTo>
                <a:lnTo>
                  <a:pt x="1889760" y="3444240"/>
                </a:lnTo>
                <a:lnTo>
                  <a:pt x="4389120" y="3261360"/>
                </a:lnTo>
                <a:close/>
              </a:path>
            </a:pathLst>
          </a:custGeom>
          <a:solidFill>
            <a:srgbClr val="D0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733C3A-6073-074C-855E-12BAA4E4B6F0}"/>
              </a:ext>
            </a:extLst>
          </p:cNvPr>
          <p:cNvSpPr/>
          <p:nvPr/>
        </p:nvSpPr>
        <p:spPr>
          <a:xfrm>
            <a:off x="2390736" y="3237381"/>
            <a:ext cx="2375842" cy="141866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500DCE2-9990-354B-A4A6-EF56CB00C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9904" y="1480103"/>
            <a:ext cx="4572000" cy="457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029" y="115263"/>
            <a:ext cx="2573887" cy="1203012"/>
          </a:xfrm>
          <a:prstGeom prst="rect">
            <a:avLst/>
          </a:prstGeom>
        </p:spPr>
      </p:pic>
      <p:sp>
        <p:nvSpPr>
          <p:cNvPr id="76" name="Plaque 75">
            <a:extLst>
              <a:ext uri="{FF2B5EF4-FFF2-40B4-BE49-F238E27FC236}">
                <a16:creationId xmlns:a16="http://schemas.microsoft.com/office/drawing/2014/main" id="{70B4F680-DED6-7349-B480-CF71A4B63A0B}"/>
              </a:ext>
            </a:extLst>
          </p:cNvPr>
          <p:cNvSpPr/>
          <p:nvPr/>
        </p:nvSpPr>
        <p:spPr>
          <a:xfrm>
            <a:off x="41514" y="-5944"/>
            <a:ext cx="1609745" cy="3358068"/>
          </a:xfrm>
          <a:prstGeom prst="plaqu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865F3C-162C-CC46-910D-EEB50715C263}"/>
              </a:ext>
            </a:extLst>
          </p:cNvPr>
          <p:cNvGrpSpPr/>
          <p:nvPr/>
        </p:nvGrpSpPr>
        <p:grpSpPr>
          <a:xfrm>
            <a:off x="175126" y="1258760"/>
            <a:ext cx="1432464" cy="1948141"/>
            <a:chOff x="1138234" y="658951"/>
            <a:chExt cx="1432464" cy="6713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FD9455-0BCD-A940-BEFA-1988FB20B9C0}"/>
                </a:ext>
              </a:extLst>
            </p:cNvPr>
            <p:cNvSpPr txBox="1"/>
            <p:nvPr/>
          </p:nvSpPr>
          <p:spPr>
            <a:xfrm>
              <a:off x="1138234" y="1086348"/>
              <a:ext cx="495649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173A80-7693-0340-951E-6FF4CA1885A7}"/>
                </a:ext>
              </a:extLst>
            </p:cNvPr>
            <p:cNvSpPr txBox="1"/>
            <p:nvPr/>
          </p:nvSpPr>
          <p:spPr>
            <a:xfrm>
              <a:off x="1142867" y="709310"/>
              <a:ext cx="471604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46F46C-A4A5-AD4D-8BF7-10E030F323D2}"/>
                </a:ext>
              </a:extLst>
            </p:cNvPr>
            <p:cNvSpPr txBox="1"/>
            <p:nvPr/>
          </p:nvSpPr>
          <p:spPr>
            <a:xfrm>
              <a:off x="1642644" y="868186"/>
              <a:ext cx="450764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4107B1-CCEA-0843-8CEC-95FE8F0AE7C5}"/>
                </a:ext>
              </a:extLst>
            </p:cNvPr>
            <p:cNvSpPr txBox="1"/>
            <p:nvPr/>
          </p:nvSpPr>
          <p:spPr>
            <a:xfrm>
              <a:off x="1924253" y="1082829"/>
              <a:ext cx="508474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B19FAD-C2CD-CA4F-B359-369AD339295F}"/>
                </a:ext>
              </a:extLst>
            </p:cNvPr>
            <p:cNvSpPr txBox="1"/>
            <p:nvPr/>
          </p:nvSpPr>
          <p:spPr>
            <a:xfrm>
              <a:off x="1794466" y="658951"/>
              <a:ext cx="434734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2828-1C7B-A34A-815A-D78D49EFA552}"/>
                </a:ext>
              </a:extLst>
            </p:cNvPr>
            <p:cNvSpPr txBox="1"/>
            <p:nvPr/>
          </p:nvSpPr>
          <p:spPr>
            <a:xfrm>
              <a:off x="2150390" y="822211"/>
              <a:ext cx="420308" cy="243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F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2253ED-3A9B-FC42-A58A-98BAC2D9DB9C}"/>
              </a:ext>
            </a:extLst>
          </p:cNvPr>
          <p:cNvSpPr txBox="1"/>
          <p:nvPr/>
        </p:nvSpPr>
        <p:spPr>
          <a:xfrm>
            <a:off x="-43892" y="301755"/>
            <a:ext cx="1816844" cy="954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Some taxa </a:t>
            </a:r>
          </a:p>
          <a:p>
            <a:pPr algn="ctr"/>
            <a:r>
              <a:rPr lang="en-US" sz="2800" b="1" dirty="0"/>
              <a:t>of interest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588045D9-C7B8-4040-B077-9398A900F7B3}"/>
              </a:ext>
            </a:extLst>
          </p:cNvPr>
          <p:cNvSpPr/>
          <p:nvPr/>
        </p:nvSpPr>
        <p:spPr>
          <a:xfrm rot="16200000">
            <a:off x="3042568" y="1826613"/>
            <a:ext cx="1554480" cy="4572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3A8A8D11-9625-A24D-ADD7-4CCB40153563}"/>
              </a:ext>
            </a:extLst>
          </p:cNvPr>
          <p:cNvSpPr/>
          <p:nvPr/>
        </p:nvSpPr>
        <p:spPr>
          <a:xfrm rot="5400000">
            <a:off x="2408983" y="1850279"/>
            <a:ext cx="155448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D45C1CBB-6A98-E04A-A080-D624736FE173}"/>
              </a:ext>
            </a:extLst>
          </p:cNvPr>
          <p:cNvSpPr/>
          <p:nvPr/>
        </p:nvSpPr>
        <p:spPr>
          <a:xfrm>
            <a:off x="9694960" y="355448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flipV="1">
            <a:off x="5040344" y="381219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477BA76-EC5C-9244-8E01-D0BA4B45C01A}"/>
              </a:ext>
            </a:extLst>
          </p:cNvPr>
          <p:cNvGrpSpPr/>
          <p:nvPr/>
        </p:nvGrpSpPr>
        <p:grpSpPr>
          <a:xfrm>
            <a:off x="5934629" y="5375009"/>
            <a:ext cx="3441578" cy="864110"/>
            <a:chOff x="8091406" y="410674"/>
            <a:chExt cx="1417508" cy="86411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59677D3-0C7E-5144-B057-B25089F53DD6}"/>
                </a:ext>
              </a:extLst>
            </p:cNvPr>
            <p:cNvSpPr/>
            <p:nvPr/>
          </p:nvSpPr>
          <p:spPr>
            <a:xfrm>
              <a:off x="8091406" y="410674"/>
              <a:ext cx="1417508" cy="86411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EFD692-7320-3E43-8F22-C40F5EB6B271}"/>
                </a:ext>
              </a:extLst>
            </p:cNvPr>
            <p:cNvSpPr txBox="1"/>
            <p:nvPr/>
          </p:nvSpPr>
          <p:spPr>
            <a:xfrm>
              <a:off x="8197403" y="571177"/>
              <a:ext cx="1181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 tree  topology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10688093" y="319270"/>
            <a:ext cx="4466125" cy="794998"/>
            <a:chOff x="5491689" y="2041122"/>
            <a:chExt cx="4466125" cy="79499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552031" y="2152355"/>
              <a:ext cx="4336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Map pruned source chronogram ages unto nodes  on a tree topology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3464" y="-152400"/>
            <a:ext cx="7804543" cy="7804543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50250688-5863-D04B-985C-563A7B95EA67}"/>
              </a:ext>
            </a:extLst>
          </p:cNvPr>
          <p:cNvSpPr/>
          <p:nvPr/>
        </p:nvSpPr>
        <p:spPr>
          <a:xfrm>
            <a:off x="15317731" y="355448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E28F46B-133E-924D-8229-16954E9F0483}"/>
              </a:ext>
            </a:extLst>
          </p:cNvPr>
          <p:cNvSpPr/>
          <p:nvPr/>
        </p:nvSpPr>
        <p:spPr>
          <a:xfrm>
            <a:off x="21144916" y="355448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16445520" y="319270"/>
            <a:ext cx="4466125" cy="794998"/>
            <a:chOff x="5491689" y="2041122"/>
            <a:chExt cx="4466125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761272" y="2253955"/>
              <a:ext cx="4087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Calculate median pairwise ages per node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22115503" y="319270"/>
            <a:ext cx="5293715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529371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761272" y="2253955"/>
              <a:ext cx="502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 median pairwise ages to date the tree topology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1664E1-387F-D743-8AF8-7C254D0B1243}"/>
              </a:ext>
            </a:extLst>
          </p:cNvPr>
          <p:cNvGrpSpPr/>
          <p:nvPr/>
        </p:nvGrpSpPr>
        <p:grpSpPr>
          <a:xfrm>
            <a:off x="5526734" y="1348202"/>
            <a:ext cx="4300968" cy="3185927"/>
            <a:chOff x="5588400" y="1917454"/>
            <a:chExt cx="4300968" cy="318592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E90CA2C-B4F1-DA48-8794-60FE301DA923}"/>
                </a:ext>
              </a:extLst>
            </p:cNvPr>
            <p:cNvSpPr/>
            <p:nvPr/>
          </p:nvSpPr>
          <p:spPr>
            <a:xfrm>
              <a:off x="7760684" y="1917454"/>
              <a:ext cx="2128684" cy="1442486"/>
            </a:xfrm>
            <a:prstGeom prst="roundRect">
              <a:avLst/>
            </a:prstGeom>
            <a:solidFill>
              <a:srgbClr val="D0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9E8E659-EE61-1042-8A4B-A68D4A0CD9B3}"/>
                </a:ext>
              </a:extLst>
            </p:cNvPr>
            <p:cNvSpPr txBox="1"/>
            <p:nvPr/>
          </p:nvSpPr>
          <p:spPr>
            <a:xfrm>
              <a:off x="7949442" y="2273989"/>
              <a:ext cx="17743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Pruned source </a:t>
              </a:r>
            </a:p>
            <a:p>
              <a:pPr algn="ctr"/>
              <a:r>
                <a:rPr lang="en-US" sz="2000" b="1" dirty="0"/>
                <a:t>chronograms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A3F838-3B8A-3548-BD80-4D73338531C7}"/>
                </a:ext>
              </a:extLst>
            </p:cNvPr>
            <p:cNvGrpSpPr/>
            <p:nvPr/>
          </p:nvGrpSpPr>
          <p:grpSpPr>
            <a:xfrm>
              <a:off x="5596604" y="1945302"/>
              <a:ext cx="2128684" cy="1445118"/>
              <a:chOff x="401471" y="2656502"/>
              <a:chExt cx="2128684" cy="1445118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3D05290-8A40-FE40-B299-1F189A78A030}"/>
                  </a:ext>
                </a:extLst>
              </p:cNvPr>
              <p:cNvSpPr/>
              <p:nvPr/>
            </p:nvSpPr>
            <p:spPr>
              <a:xfrm>
                <a:off x="401471" y="2659134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A04707B-5657-884A-960A-81B2DD256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471" y="2656502"/>
                <a:ext cx="2057400" cy="142875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9E6B18-7FEE-7444-AD9E-234279E4811F}"/>
                </a:ext>
              </a:extLst>
            </p:cNvPr>
            <p:cNvGrpSpPr/>
            <p:nvPr/>
          </p:nvGrpSpPr>
          <p:grpSpPr>
            <a:xfrm>
              <a:off x="7733491" y="3374052"/>
              <a:ext cx="2128684" cy="1689674"/>
              <a:chOff x="349831" y="5774256"/>
              <a:chExt cx="2128684" cy="1689674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24B8426-E3BE-B34E-8A6F-E1CDC7669758}"/>
                  </a:ext>
                </a:extLst>
              </p:cNvPr>
              <p:cNvSpPr/>
              <p:nvPr/>
            </p:nvSpPr>
            <p:spPr>
              <a:xfrm>
                <a:off x="349831" y="5774256"/>
                <a:ext cx="2128684" cy="1689674"/>
              </a:xfrm>
              <a:prstGeom prst="roundRect">
                <a:avLst/>
              </a:prstGeom>
              <a:solidFill>
                <a:srgbClr val="A2FD3B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1435571-2753-5848-BAA3-433423E12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937" y="5929435"/>
                <a:ext cx="2057400" cy="142875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0E12DC-6A43-1848-A519-16D412A8496D}"/>
                </a:ext>
              </a:extLst>
            </p:cNvPr>
            <p:cNvGrpSpPr/>
            <p:nvPr/>
          </p:nvGrpSpPr>
          <p:grpSpPr>
            <a:xfrm>
              <a:off x="5588400" y="3411741"/>
              <a:ext cx="2145091" cy="1691640"/>
              <a:chOff x="347050" y="4140009"/>
              <a:chExt cx="2145091" cy="1691640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D58CEDB-EFC2-6841-8A61-8BB2FCF16A78}"/>
                  </a:ext>
                </a:extLst>
              </p:cNvPr>
              <p:cNvSpPr/>
              <p:nvPr/>
            </p:nvSpPr>
            <p:spPr>
              <a:xfrm>
                <a:off x="347050" y="4140009"/>
                <a:ext cx="2128684" cy="1691640"/>
              </a:xfrm>
              <a:prstGeom prst="roundRect">
                <a:avLst/>
              </a:prstGeom>
              <a:solidFill>
                <a:srgbClr val="456CE3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2F5FBC9-907E-FC4B-BD8A-3105433DE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741" y="4269374"/>
                <a:ext cx="2057400" cy="1428750"/>
              </a:xfrm>
              <a:prstGeom prst="rect">
                <a:avLst/>
              </a:prstGeom>
            </p:spPr>
          </p:pic>
        </p:grp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40062" y="1519653"/>
            <a:ext cx="5029200" cy="4572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C823A2F-A4CF-804B-96BE-C52E250DAB49}"/>
              </a:ext>
            </a:extLst>
          </p:cNvPr>
          <p:cNvSpPr txBox="1"/>
          <p:nvPr/>
        </p:nvSpPr>
        <p:spPr>
          <a:xfrm>
            <a:off x="7314074" y="4393023"/>
            <a:ext cx="8533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+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BDF75F-3F12-2A40-967C-67D193E9D372}"/>
              </a:ext>
            </a:extLst>
          </p:cNvPr>
          <p:cNvGrpSpPr/>
          <p:nvPr/>
        </p:nvGrpSpPr>
        <p:grpSpPr>
          <a:xfrm>
            <a:off x="157267" y="4208163"/>
            <a:ext cx="2281394" cy="853440"/>
            <a:chOff x="2480555" y="546299"/>
            <a:chExt cx="2281394" cy="853440"/>
          </a:xfrm>
        </p:grpSpPr>
        <p:sp>
          <p:nvSpPr>
            <p:cNvPr id="43" name="Snip Diagonal Corner Rectangle 42">
              <a:extLst>
                <a:ext uri="{FF2B5EF4-FFF2-40B4-BE49-F238E27FC236}">
                  <a16:creationId xmlns:a16="http://schemas.microsoft.com/office/drawing/2014/main" id="{ABF182D5-D85F-FE41-8034-3ECED1B9631F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AAB64-DE8E-954D-B242-FD6858A28E03}"/>
                </a:ext>
              </a:extLst>
            </p:cNvPr>
            <p:cNvSpPr txBox="1"/>
            <p:nvPr/>
          </p:nvSpPr>
          <p:spPr>
            <a:xfrm>
              <a:off x="2480555" y="655721"/>
              <a:ext cx="2281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340886-8821-304A-968C-88F22C6F4938}"/>
              </a:ext>
            </a:extLst>
          </p:cNvPr>
          <p:cNvGrpSpPr/>
          <p:nvPr/>
        </p:nvGrpSpPr>
        <p:grpSpPr>
          <a:xfrm>
            <a:off x="1884097" y="5052092"/>
            <a:ext cx="2415287" cy="1080494"/>
            <a:chOff x="1884097" y="5326412"/>
            <a:chExt cx="2415287" cy="1080494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EEB2452F-0E35-8F42-A342-CB674DEC00B0}"/>
                </a:ext>
              </a:extLst>
            </p:cNvPr>
            <p:cNvSpPr/>
            <p:nvPr/>
          </p:nvSpPr>
          <p:spPr>
            <a:xfrm>
              <a:off x="1884097" y="5326412"/>
              <a:ext cx="241528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567310-544C-9341-8336-FF46C5C5A55D}"/>
                </a:ext>
              </a:extLst>
            </p:cNvPr>
            <p:cNvSpPr txBox="1"/>
            <p:nvPr/>
          </p:nvSpPr>
          <p:spPr>
            <a:xfrm>
              <a:off x="2331355" y="5380133"/>
              <a:ext cx="15804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From the</a:t>
              </a:r>
            </a:p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5857678" y="319270"/>
            <a:ext cx="3691513" cy="794998"/>
            <a:chOff x="5934588" y="2041122"/>
            <a:chExt cx="3691513" cy="794998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934588" y="2041122"/>
              <a:ext cx="3691513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6108434" y="2243795"/>
              <a:ext cx="337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Search on a chronogram database</a:t>
              </a:r>
            </a:p>
          </p:txBody>
        </p:sp>
      </p:grpSp>
      <p:sp>
        <p:nvSpPr>
          <p:cNvPr id="92" name="Right Arrow 91">
            <a:extLst>
              <a:ext uri="{FF2B5EF4-FFF2-40B4-BE49-F238E27FC236}">
                <a16:creationId xmlns:a16="http://schemas.microsoft.com/office/drawing/2014/main" id="{FA11BE57-4BF4-234F-B9F4-6ACCBD099898}"/>
              </a:ext>
            </a:extLst>
          </p:cNvPr>
          <p:cNvSpPr/>
          <p:nvPr/>
        </p:nvSpPr>
        <p:spPr>
          <a:xfrm>
            <a:off x="4795722" y="5876692"/>
            <a:ext cx="765414" cy="39118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6D09F7B8-2AAD-4A4C-8CD9-DA3ACB209F95}"/>
              </a:ext>
            </a:extLst>
          </p:cNvPr>
          <p:cNvSpPr/>
          <p:nvPr/>
        </p:nvSpPr>
        <p:spPr>
          <a:xfrm rot="387772">
            <a:off x="4794770" y="5383012"/>
            <a:ext cx="765414" cy="39118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4D0044C0-6F8B-1447-B231-E37AC059D4A6}"/>
              </a:ext>
            </a:extLst>
          </p:cNvPr>
          <p:cNvSpPr/>
          <p:nvPr/>
        </p:nvSpPr>
        <p:spPr>
          <a:xfrm rot="1707517">
            <a:off x="4918226" y="4893562"/>
            <a:ext cx="765414" cy="391184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792A6012-0A8F-1642-8DEC-8F24F9117D7E}"/>
              </a:ext>
            </a:extLst>
          </p:cNvPr>
          <p:cNvSpPr/>
          <p:nvPr/>
        </p:nvSpPr>
        <p:spPr>
          <a:xfrm flipV="1">
            <a:off x="1766370" y="381219"/>
            <a:ext cx="660474" cy="72237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168BD8B-D308-A64A-BC8A-C833189275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7301" y="3551368"/>
            <a:ext cx="1705767" cy="815394"/>
          </a:xfrm>
          <a:prstGeom prst="rect">
            <a:avLst/>
          </a:prstGeom>
        </p:spPr>
      </p:pic>
      <p:sp>
        <p:nvSpPr>
          <p:cNvPr id="99" name="Right Arrow 98">
            <a:extLst>
              <a:ext uri="{FF2B5EF4-FFF2-40B4-BE49-F238E27FC236}">
                <a16:creationId xmlns:a16="http://schemas.microsoft.com/office/drawing/2014/main" id="{F984628B-0247-264E-8421-15FC5DD865D0}"/>
              </a:ext>
            </a:extLst>
          </p:cNvPr>
          <p:cNvSpPr/>
          <p:nvPr/>
        </p:nvSpPr>
        <p:spPr>
          <a:xfrm>
            <a:off x="9702157" y="5552575"/>
            <a:ext cx="765414" cy="3911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13509</TotalTime>
  <Words>54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41</cp:revision>
  <cp:lastPrinted>2022-02-28T20:48:48Z</cp:lastPrinted>
  <dcterms:created xsi:type="dcterms:W3CDTF">2022-02-19T10:36:43Z</dcterms:created>
  <dcterms:modified xsi:type="dcterms:W3CDTF">2022-02-28T20:51:24Z</dcterms:modified>
</cp:coreProperties>
</file>