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</p:sldIdLst>
  <p:sldSz cx="27432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D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9"/>
    <p:restoredTop sz="96341"/>
  </p:normalViewPr>
  <p:slideViewPr>
    <p:cSldViewPr snapToGrid="0" snapToObjects="1">
      <p:cViewPr varScale="1">
        <p:scale>
          <a:sx n="42" d="100"/>
          <a:sy n="42" d="100"/>
        </p:scale>
        <p:origin x="208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047539"/>
            <a:ext cx="2057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361902"/>
            <a:ext cx="2057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2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1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40783"/>
            <a:ext cx="591502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40783"/>
            <a:ext cx="1740217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595756"/>
            <a:ext cx="236601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283499"/>
            <a:ext cx="236601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3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703917"/>
            <a:ext cx="11658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703917"/>
            <a:ext cx="11658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40784"/>
            <a:ext cx="236601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569085"/>
            <a:ext cx="1160502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338070"/>
            <a:ext cx="1160502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569085"/>
            <a:ext cx="11662173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338070"/>
            <a:ext cx="11662173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26720"/>
            <a:ext cx="8847533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21597"/>
            <a:ext cx="138874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920240"/>
            <a:ext cx="8847533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26720"/>
            <a:ext cx="8847533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21597"/>
            <a:ext cx="138874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920240"/>
            <a:ext cx="8847533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40784"/>
            <a:ext cx="236601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703917"/>
            <a:ext cx="236601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5932594"/>
            <a:ext cx="6172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5932594"/>
            <a:ext cx="92583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5932594"/>
            <a:ext cx="6172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F500DCE2-9990-354B-A4A6-EF56CB00C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9904" y="17063"/>
            <a:ext cx="4572000" cy="457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114" y="5318026"/>
            <a:ext cx="2118510" cy="990173"/>
          </a:xfrm>
          <a:prstGeom prst="rect">
            <a:avLst/>
          </a:prstGeom>
        </p:spPr>
      </p:pic>
      <p:sp>
        <p:nvSpPr>
          <p:cNvPr id="76" name="Plaque 75">
            <a:extLst>
              <a:ext uri="{FF2B5EF4-FFF2-40B4-BE49-F238E27FC236}">
                <a16:creationId xmlns:a16="http://schemas.microsoft.com/office/drawing/2014/main" id="{70B4F680-DED6-7349-B480-CF71A4B63A0B}"/>
              </a:ext>
            </a:extLst>
          </p:cNvPr>
          <p:cNvSpPr/>
          <p:nvPr/>
        </p:nvSpPr>
        <p:spPr>
          <a:xfrm>
            <a:off x="73365" y="1494215"/>
            <a:ext cx="1609745" cy="3746624"/>
          </a:xfrm>
          <a:prstGeom prst="plaqu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865F3C-162C-CC46-910D-EEB50715C263}"/>
              </a:ext>
            </a:extLst>
          </p:cNvPr>
          <p:cNvGrpSpPr/>
          <p:nvPr/>
        </p:nvGrpSpPr>
        <p:grpSpPr>
          <a:xfrm>
            <a:off x="175126" y="1776920"/>
            <a:ext cx="1432464" cy="1948141"/>
            <a:chOff x="1138234" y="658951"/>
            <a:chExt cx="1432464" cy="6713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FD9455-0BCD-A940-BEFA-1988FB20B9C0}"/>
                </a:ext>
              </a:extLst>
            </p:cNvPr>
            <p:cNvSpPr txBox="1"/>
            <p:nvPr/>
          </p:nvSpPr>
          <p:spPr>
            <a:xfrm>
              <a:off x="1138234" y="1086348"/>
              <a:ext cx="495649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173A80-7693-0340-951E-6FF4CA1885A7}"/>
                </a:ext>
              </a:extLst>
            </p:cNvPr>
            <p:cNvSpPr txBox="1"/>
            <p:nvPr/>
          </p:nvSpPr>
          <p:spPr>
            <a:xfrm>
              <a:off x="1142867" y="709310"/>
              <a:ext cx="471604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46F46C-A4A5-AD4D-8BF7-10E030F323D2}"/>
                </a:ext>
              </a:extLst>
            </p:cNvPr>
            <p:cNvSpPr txBox="1"/>
            <p:nvPr/>
          </p:nvSpPr>
          <p:spPr>
            <a:xfrm>
              <a:off x="1642644" y="868186"/>
              <a:ext cx="450764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4107B1-CCEA-0843-8CEC-95FE8F0AE7C5}"/>
                </a:ext>
              </a:extLst>
            </p:cNvPr>
            <p:cNvSpPr txBox="1"/>
            <p:nvPr/>
          </p:nvSpPr>
          <p:spPr>
            <a:xfrm>
              <a:off x="1924253" y="1082829"/>
              <a:ext cx="508474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19FAD-C2CD-CA4F-B359-369AD339295F}"/>
                </a:ext>
              </a:extLst>
            </p:cNvPr>
            <p:cNvSpPr txBox="1"/>
            <p:nvPr/>
          </p:nvSpPr>
          <p:spPr>
            <a:xfrm>
              <a:off x="1794466" y="658951"/>
              <a:ext cx="434734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2828-1C7B-A34A-815A-D78D49EFA552}"/>
                </a:ext>
              </a:extLst>
            </p:cNvPr>
            <p:cNvSpPr txBox="1"/>
            <p:nvPr/>
          </p:nvSpPr>
          <p:spPr>
            <a:xfrm>
              <a:off x="2150390" y="822211"/>
              <a:ext cx="420308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F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2253ED-3A9B-FC42-A58A-98BAC2D9DB9C}"/>
              </a:ext>
            </a:extLst>
          </p:cNvPr>
          <p:cNvSpPr txBox="1"/>
          <p:nvPr/>
        </p:nvSpPr>
        <p:spPr>
          <a:xfrm>
            <a:off x="-14506" y="3925652"/>
            <a:ext cx="1816844" cy="954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Some taxa </a:t>
            </a:r>
          </a:p>
          <a:p>
            <a:pPr algn="ctr"/>
            <a:r>
              <a:rPr lang="en-US" sz="2800" b="1" dirty="0"/>
              <a:t>of interest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588045D9-C7B8-4040-B077-9398A900F7B3}"/>
              </a:ext>
            </a:extLst>
          </p:cNvPr>
          <p:cNvSpPr/>
          <p:nvPr/>
        </p:nvSpPr>
        <p:spPr>
          <a:xfrm rot="5400000">
            <a:off x="2494727" y="4387465"/>
            <a:ext cx="1371600" cy="4572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3A8A8D11-9625-A24D-ADD7-4CCB40153563}"/>
              </a:ext>
            </a:extLst>
          </p:cNvPr>
          <p:cNvSpPr/>
          <p:nvPr/>
        </p:nvSpPr>
        <p:spPr>
          <a:xfrm rot="16200000">
            <a:off x="3074965" y="4360463"/>
            <a:ext cx="1371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>
            <a:off x="9473904" y="5623626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flipV="1">
            <a:off x="4362088" y="5590267"/>
            <a:ext cx="770009" cy="61013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477BA76-EC5C-9244-8E01-D0BA4B45C01A}"/>
              </a:ext>
            </a:extLst>
          </p:cNvPr>
          <p:cNvGrpSpPr/>
          <p:nvPr/>
        </p:nvGrpSpPr>
        <p:grpSpPr>
          <a:xfrm>
            <a:off x="5719614" y="338302"/>
            <a:ext cx="3441578" cy="864110"/>
            <a:chOff x="8091406" y="410674"/>
            <a:chExt cx="1417508" cy="86411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59677D3-0C7E-5144-B057-B25089F53DD6}"/>
                </a:ext>
              </a:extLst>
            </p:cNvPr>
            <p:cNvSpPr/>
            <p:nvPr/>
          </p:nvSpPr>
          <p:spPr>
            <a:xfrm>
              <a:off x="8091406" y="410674"/>
              <a:ext cx="1417508" cy="86411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EFD692-7320-3E43-8F22-C40F5EB6B271}"/>
                </a:ext>
              </a:extLst>
            </p:cNvPr>
            <p:cNvSpPr txBox="1"/>
            <p:nvPr/>
          </p:nvSpPr>
          <p:spPr>
            <a:xfrm>
              <a:off x="8197403" y="571177"/>
              <a:ext cx="1181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 tree  topology</a:t>
              </a: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CF4E9CCD-C891-944D-BC3A-554AFF732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808" y="2611504"/>
            <a:ext cx="2173606" cy="1142659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10649917" y="5587445"/>
            <a:ext cx="4466125" cy="794998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761272" y="2152355"/>
              <a:ext cx="4127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Map source chronogram ages unto nodes </a:t>
              </a:r>
            </a:p>
            <a:p>
              <a:pPr algn="ctr"/>
              <a:r>
                <a:rPr lang="en-US" dirty="0"/>
                <a:t>on a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3464" y="-1615440"/>
            <a:ext cx="7804543" cy="7804543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50250688-5863-D04B-985C-563A7B95EA67}"/>
              </a:ext>
            </a:extLst>
          </p:cNvPr>
          <p:cNvSpPr/>
          <p:nvPr/>
        </p:nvSpPr>
        <p:spPr>
          <a:xfrm>
            <a:off x="15279555" y="5623626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E28F46B-133E-924D-8229-16954E9F0483}"/>
              </a:ext>
            </a:extLst>
          </p:cNvPr>
          <p:cNvSpPr/>
          <p:nvPr/>
        </p:nvSpPr>
        <p:spPr>
          <a:xfrm>
            <a:off x="21106740" y="5623626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16407344" y="5587445"/>
            <a:ext cx="4466125" cy="794998"/>
            <a:chOff x="5491689" y="2041122"/>
            <a:chExt cx="4466125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761272" y="2253955"/>
              <a:ext cx="4087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Calculate median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22107807" y="5587445"/>
            <a:ext cx="5293715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761272" y="2253955"/>
              <a:ext cx="502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 median pairwise ages to date the tree topology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1664E1-387F-D743-8AF8-7C254D0B1243}"/>
              </a:ext>
            </a:extLst>
          </p:cNvPr>
          <p:cNvGrpSpPr/>
          <p:nvPr/>
        </p:nvGrpSpPr>
        <p:grpSpPr>
          <a:xfrm>
            <a:off x="5251636" y="2314630"/>
            <a:ext cx="4300968" cy="3185927"/>
            <a:chOff x="5588400" y="1917454"/>
            <a:chExt cx="4300968" cy="318592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E90CA2C-B4F1-DA48-8794-60FE301DA923}"/>
                </a:ext>
              </a:extLst>
            </p:cNvPr>
            <p:cNvSpPr/>
            <p:nvPr/>
          </p:nvSpPr>
          <p:spPr>
            <a:xfrm>
              <a:off x="7760684" y="1917454"/>
              <a:ext cx="2128684" cy="1442486"/>
            </a:xfrm>
            <a:prstGeom prst="roundRect">
              <a:avLst/>
            </a:prstGeom>
            <a:solidFill>
              <a:srgbClr val="D0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9E8E659-EE61-1042-8A4B-A68D4A0CD9B3}"/>
                </a:ext>
              </a:extLst>
            </p:cNvPr>
            <p:cNvSpPr txBox="1"/>
            <p:nvPr/>
          </p:nvSpPr>
          <p:spPr>
            <a:xfrm>
              <a:off x="8048186" y="2273989"/>
              <a:ext cx="157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Source </a:t>
              </a:r>
            </a:p>
            <a:p>
              <a:pPr algn="ctr"/>
              <a:r>
                <a:rPr lang="en-US" sz="2000" b="1" dirty="0"/>
                <a:t>chronograms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3F838-3B8A-3548-BD80-4D73338531C7}"/>
                </a:ext>
              </a:extLst>
            </p:cNvPr>
            <p:cNvGrpSpPr/>
            <p:nvPr/>
          </p:nvGrpSpPr>
          <p:grpSpPr>
            <a:xfrm>
              <a:off x="5596604" y="1945302"/>
              <a:ext cx="2128684" cy="1445118"/>
              <a:chOff x="401471" y="2656502"/>
              <a:chExt cx="2128684" cy="1445118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401471" y="2659134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A04707B-5657-884A-960A-81B2DD256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471" y="2656502"/>
                <a:ext cx="2057400" cy="142875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9E6B18-7FEE-7444-AD9E-234279E4811F}"/>
                </a:ext>
              </a:extLst>
            </p:cNvPr>
            <p:cNvGrpSpPr/>
            <p:nvPr/>
          </p:nvGrpSpPr>
          <p:grpSpPr>
            <a:xfrm>
              <a:off x="7733491" y="3374052"/>
              <a:ext cx="2128684" cy="1689674"/>
              <a:chOff x="349831" y="5774256"/>
              <a:chExt cx="2128684" cy="1689674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24B8426-E3BE-B34E-8A6F-E1CDC7669758}"/>
                  </a:ext>
                </a:extLst>
              </p:cNvPr>
              <p:cNvSpPr/>
              <p:nvPr/>
            </p:nvSpPr>
            <p:spPr>
              <a:xfrm>
                <a:off x="349831" y="5774256"/>
                <a:ext cx="2128684" cy="1689674"/>
              </a:xfrm>
              <a:prstGeom prst="roundRect">
                <a:avLst/>
              </a:prstGeom>
              <a:solidFill>
                <a:srgbClr val="A2FD3B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1435571-2753-5848-BAA3-433423E12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4937" y="5929435"/>
                <a:ext cx="2057400" cy="142875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0E12DC-6A43-1848-A519-16D412A8496D}"/>
                </a:ext>
              </a:extLst>
            </p:cNvPr>
            <p:cNvGrpSpPr/>
            <p:nvPr/>
          </p:nvGrpSpPr>
          <p:grpSpPr>
            <a:xfrm>
              <a:off x="5588400" y="3411741"/>
              <a:ext cx="2145091" cy="1691640"/>
              <a:chOff x="347050" y="4140009"/>
              <a:chExt cx="2145091" cy="1691640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D58CEDB-EFC2-6841-8A61-8BB2FCF16A78}"/>
                  </a:ext>
                </a:extLst>
              </p:cNvPr>
              <p:cNvSpPr/>
              <p:nvPr/>
            </p:nvSpPr>
            <p:spPr>
              <a:xfrm>
                <a:off x="347050" y="4140009"/>
                <a:ext cx="2128684" cy="1691640"/>
              </a:xfrm>
              <a:prstGeom prst="roundRect">
                <a:avLst/>
              </a:prstGeom>
              <a:solidFill>
                <a:srgbClr val="456CE3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2F5FBC9-907E-FC4B-BD8A-3105433DE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741" y="4269374"/>
                <a:ext cx="2057400" cy="1428750"/>
              </a:xfrm>
              <a:prstGeom prst="rect">
                <a:avLst/>
              </a:prstGeom>
            </p:spPr>
          </p:pic>
        </p:grpSp>
      </p:grpSp>
      <p:sp>
        <p:nvSpPr>
          <p:cNvPr id="70" name="Right Arrow 69">
            <a:extLst>
              <a:ext uri="{FF2B5EF4-FFF2-40B4-BE49-F238E27FC236}">
                <a16:creationId xmlns:a16="http://schemas.microsoft.com/office/drawing/2014/main" id="{81BB79BB-FC43-2D41-AEE2-636D136BA58B}"/>
              </a:ext>
            </a:extLst>
          </p:cNvPr>
          <p:cNvSpPr/>
          <p:nvPr/>
        </p:nvSpPr>
        <p:spPr>
          <a:xfrm rot="2285298" flipV="1">
            <a:off x="1645141" y="5102892"/>
            <a:ext cx="770009" cy="61013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FB4EACCB-FBB6-9F48-9A83-895A79C5D408}"/>
              </a:ext>
            </a:extLst>
          </p:cNvPr>
          <p:cNvSpPr/>
          <p:nvPr/>
        </p:nvSpPr>
        <p:spPr>
          <a:xfrm rot="19117659">
            <a:off x="4548341" y="1357841"/>
            <a:ext cx="1371600" cy="4572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240062" y="56613"/>
            <a:ext cx="5029200" cy="457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C823A2F-A4CF-804B-96BE-C52E250DAB49}"/>
              </a:ext>
            </a:extLst>
          </p:cNvPr>
          <p:cNvSpPr txBox="1"/>
          <p:nvPr/>
        </p:nvSpPr>
        <p:spPr>
          <a:xfrm>
            <a:off x="7125633" y="1193236"/>
            <a:ext cx="8533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+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2262161" y="1496336"/>
            <a:ext cx="2281394" cy="853440"/>
            <a:chOff x="251103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511035" y="686201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Your own tree</a:t>
              </a:r>
            </a:p>
          </p:txBody>
        </p:sp>
      </p:grp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9647C27A-34C1-4E4D-AF76-43DB12541FB1}"/>
              </a:ext>
            </a:extLst>
          </p:cNvPr>
          <p:cNvSpPr/>
          <p:nvPr/>
        </p:nvSpPr>
        <p:spPr>
          <a:xfrm>
            <a:off x="2168129" y="82699"/>
            <a:ext cx="2329876" cy="100584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567310-544C-9341-8336-FF46C5C5A55D}"/>
              </a:ext>
            </a:extLst>
          </p:cNvPr>
          <p:cNvSpPr txBox="1"/>
          <p:nvPr/>
        </p:nvSpPr>
        <p:spPr>
          <a:xfrm>
            <a:off x="2510761" y="23711"/>
            <a:ext cx="1644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Literature</a:t>
            </a:r>
          </a:p>
          <a:p>
            <a:pPr algn="ctr"/>
            <a:r>
              <a:rPr lang="en-US" sz="2800" dirty="0"/>
              <a:t>search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5484222" y="5590267"/>
            <a:ext cx="3691513" cy="794998"/>
            <a:chOff x="5934588" y="2041122"/>
            <a:chExt cx="3691513" cy="794998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934588" y="2041122"/>
              <a:ext cx="3691513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6108434" y="2243795"/>
              <a:ext cx="337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Search on a chronogram database</a:t>
              </a:r>
            </a:p>
          </p:txBody>
        </p:sp>
      </p:grpSp>
      <p:sp>
        <p:nvSpPr>
          <p:cNvPr id="92" name="Right Arrow 91">
            <a:extLst>
              <a:ext uri="{FF2B5EF4-FFF2-40B4-BE49-F238E27FC236}">
                <a16:creationId xmlns:a16="http://schemas.microsoft.com/office/drawing/2014/main" id="{FA11BE57-4BF4-234F-B9F4-6ACCBD099898}"/>
              </a:ext>
            </a:extLst>
          </p:cNvPr>
          <p:cNvSpPr/>
          <p:nvPr/>
        </p:nvSpPr>
        <p:spPr>
          <a:xfrm rot="19117659">
            <a:off x="4458208" y="141132"/>
            <a:ext cx="1371600" cy="457200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AA25A395-58A6-024E-B499-DD288AF7CC91}"/>
              </a:ext>
            </a:extLst>
          </p:cNvPr>
          <p:cNvSpPr/>
          <p:nvPr/>
        </p:nvSpPr>
        <p:spPr>
          <a:xfrm rot="19117659">
            <a:off x="4425661" y="930270"/>
            <a:ext cx="1371600" cy="457200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12749</TotalTime>
  <Words>51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36</cp:revision>
  <dcterms:created xsi:type="dcterms:W3CDTF">2022-02-19T10:36:43Z</dcterms:created>
  <dcterms:modified xsi:type="dcterms:W3CDTF">2022-02-28T08:10:45Z</dcterms:modified>
</cp:coreProperties>
</file>