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6858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 userDrawn="1">
          <p15:clr>
            <a:srgbClr val="A4A3A4"/>
          </p15:clr>
        </p15:guide>
        <p15:guide id="2" pos="19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FF0"/>
    <a:srgbClr val="FDB036"/>
    <a:srgbClr val="EFCD3A"/>
    <a:srgbClr val="E24209"/>
    <a:srgbClr val="5BFC71"/>
    <a:srgbClr val="2AF19E"/>
    <a:srgbClr val="7A0303"/>
    <a:srgbClr val="4581F7"/>
    <a:srgbClr val="455ED3"/>
    <a:srgbClr val="D7E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06"/>
    <p:restoredTop sz="96327"/>
  </p:normalViewPr>
  <p:slideViewPr>
    <p:cSldViewPr snapToGrid="0" showGuides="1">
      <p:cViewPr varScale="1">
        <p:scale>
          <a:sx n="109" d="100"/>
          <a:sy n="109" d="100"/>
        </p:scale>
        <p:origin x="2016" y="200"/>
      </p:cViewPr>
      <p:guideLst>
        <p:guide orient="horz" pos="1632"/>
        <p:guide pos="19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7D9-E015-6D42-BCFD-33C7B660C88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6925" y="1143000"/>
            <a:ext cx="272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25B4-AC9E-8943-86A0-1C5B266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6925" y="1143000"/>
            <a:ext cx="272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25B4-AC9E-8943-86A0-1C5B266E5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72011"/>
            <a:ext cx="5829300" cy="27059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82310"/>
            <a:ext cx="5143500" cy="187653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3808"/>
            <a:ext cx="147875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3808"/>
            <a:ext cx="4350544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7705"/>
            <a:ext cx="5915025" cy="323310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201393"/>
            <a:ext cx="5915025" cy="17002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3810"/>
            <a:ext cx="591502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05318"/>
            <a:ext cx="2901255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39085"/>
            <a:ext cx="290125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05318"/>
            <a:ext cx="2915543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39085"/>
            <a:ext cx="2915543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9083"/>
            <a:ext cx="3471863" cy="55234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9083"/>
            <a:ext cx="3471863" cy="55234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3810"/>
            <a:ext cx="591502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9042"/>
            <a:ext cx="591502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203865"/>
            <a:ext cx="231457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png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svg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sv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raphic 396">
            <a:extLst>
              <a:ext uri="{FF2B5EF4-FFF2-40B4-BE49-F238E27FC236}">
                <a16:creationId xmlns:a16="http://schemas.microsoft.com/office/drawing/2014/main" id="{C1B092BE-3E84-4580-183A-DC9E09D96C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4697" b="18115"/>
          <a:stretch/>
        </p:blipFill>
        <p:spPr>
          <a:xfrm>
            <a:off x="-2569895" y="2355477"/>
            <a:ext cx="1963625" cy="215745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5547A15-F9B7-A8C0-50AE-E7A1CB9DACBE}"/>
              </a:ext>
            </a:extLst>
          </p:cNvPr>
          <p:cNvSpPr/>
          <p:nvPr/>
        </p:nvSpPr>
        <p:spPr>
          <a:xfrm>
            <a:off x="28190" y="1310933"/>
            <a:ext cx="6147120" cy="41220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C979013-6787-616E-D4F2-F7A1F0015198}"/>
              </a:ext>
            </a:extLst>
          </p:cNvPr>
          <p:cNvCxnSpPr>
            <a:cxnSpLocks/>
          </p:cNvCxnSpPr>
          <p:nvPr/>
        </p:nvCxnSpPr>
        <p:spPr>
          <a:xfrm>
            <a:off x="6600168" y="1183587"/>
            <a:ext cx="0" cy="468209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9504B4-AF87-DBF8-D57F-E515CB9CDC17}"/>
              </a:ext>
            </a:extLst>
          </p:cNvPr>
          <p:cNvSpPr txBox="1"/>
          <p:nvPr/>
        </p:nvSpPr>
        <p:spPr>
          <a:xfrm>
            <a:off x="-8952" y="128534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c)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0F1AE5E-1DA7-2D22-AAAF-4BF369891728}"/>
              </a:ext>
            </a:extLst>
          </p:cNvPr>
          <p:cNvGrpSpPr/>
          <p:nvPr/>
        </p:nvGrpSpPr>
        <p:grpSpPr>
          <a:xfrm>
            <a:off x="5970602" y="5879195"/>
            <a:ext cx="875561" cy="285030"/>
            <a:chOff x="5514752" y="5892083"/>
            <a:chExt cx="875561" cy="28503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CB21736-1BE6-2FB7-342B-60EADE1373BD}"/>
                </a:ext>
              </a:extLst>
            </p:cNvPr>
            <p:cNvSpPr/>
            <p:nvPr/>
          </p:nvSpPr>
          <p:spPr>
            <a:xfrm>
              <a:off x="5549921" y="5892083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3D16BD-F802-9671-CAF5-1D9D71ED7E2B}"/>
                </a:ext>
              </a:extLst>
            </p:cNvPr>
            <p:cNvSpPr txBox="1"/>
            <p:nvPr/>
          </p:nvSpPr>
          <p:spPr>
            <a:xfrm>
              <a:off x="5514752" y="5896098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e) Table 1</a:t>
              </a:r>
            </a:p>
          </p:txBody>
        </p:sp>
      </p:grp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3E88CD83-A135-D530-8D4F-DAC408A6B810}"/>
              </a:ext>
            </a:extLst>
          </p:cNvPr>
          <p:cNvSpPr/>
          <p:nvPr/>
        </p:nvSpPr>
        <p:spPr>
          <a:xfrm>
            <a:off x="4172180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BD1EBE8-04BD-446A-272B-07F9F22B04F4}"/>
              </a:ext>
            </a:extLst>
          </p:cNvPr>
          <p:cNvGrpSpPr/>
          <p:nvPr/>
        </p:nvGrpSpPr>
        <p:grpSpPr>
          <a:xfrm>
            <a:off x="5987583" y="6509507"/>
            <a:ext cx="845685" cy="304328"/>
            <a:chOff x="5540232" y="6456971"/>
            <a:chExt cx="845685" cy="304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EFAAC4-0727-97D2-943E-EF2267DA742E}"/>
                </a:ext>
              </a:extLst>
            </p:cNvPr>
            <p:cNvSpPr txBox="1"/>
            <p:nvPr/>
          </p:nvSpPr>
          <p:spPr>
            <a:xfrm>
              <a:off x="5540232" y="6484300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f) Table 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F4DD5DD-39E1-747C-F4E0-3C51A224234C}"/>
                </a:ext>
              </a:extLst>
            </p:cNvPr>
            <p:cNvSpPr/>
            <p:nvPr/>
          </p:nvSpPr>
          <p:spPr>
            <a:xfrm>
              <a:off x="5560883" y="6456971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0A8C83F8-18D5-8790-FB0E-DFD504934FCD}"/>
              </a:ext>
            </a:extLst>
          </p:cNvPr>
          <p:cNvSpPr/>
          <p:nvPr/>
        </p:nvSpPr>
        <p:spPr>
          <a:xfrm>
            <a:off x="206648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6FF1AE3C-CA31-F250-3184-6EC129534A7E}"/>
              </a:ext>
            </a:extLst>
          </p:cNvPr>
          <p:cNvSpPr/>
          <p:nvPr/>
        </p:nvSpPr>
        <p:spPr>
          <a:xfrm>
            <a:off x="208125" y="2897021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51DB28F7-3286-3EBF-7465-700A5247285B}"/>
              </a:ext>
            </a:extLst>
          </p:cNvPr>
          <p:cNvCxnSpPr>
            <a:cxnSpLocks/>
            <a:stCxn id="74" idx="3"/>
            <a:endCxn id="6" idx="0"/>
          </p:cNvCxnSpPr>
          <p:nvPr/>
        </p:nvCxnSpPr>
        <p:spPr>
          <a:xfrm>
            <a:off x="6175310" y="3371944"/>
            <a:ext cx="233073" cy="2511266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6E0628F-2830-2F94-AD8A-2B99BF611C3B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6418288" y="6177849"/>
            <a:ext cx="2463" cy="33165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194EE3AA-CD7F-EDA5-A399-0FE873D4D3D5}"/>
              </a:ext>
            </a:extLst>
          </p:cNvPr>
          <p:cNvSpPr/>
          <p:nvPr/>
        </p:nvSpPr>
        <p:spPr>
          <a:xfrm>
            <a:off x="2180628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8A357BE8-021B-54D6-B707-16B2931F7E85}"/>
              </a:ext>
            </a:extLst>
          </p:cNvPr>
          <p:cNvSpPr/>
          <p:nvPr/>
        </p:nvSpPr>
        <p:spPr>
          <a:xfrm>
            <a:off x="2160660" y="1495713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04C766F5-1904-17ED-8A3A-523EB678ACBA}"/>
              </a:ext>
            </a:extLst>
          </p:cNvPr>
          <p:cNvSpPr/>
          <p:nvPr/>
        </p:nvSpPr>
        <p:spPr>
          <a:xfrm>
            <a:off x="217909" y="1481429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B9333D77-777F-2BDD-5D33-C78E986C27B0}"/>
              </a:ext>
            </a:extLst>
          </p:cNvPr>
          <p:cNvSpPr/>
          <p:nvPr/>
        </p:nvSpPr>
        <p:spPr>
          <a:xfrm>
            <a:off x="4136552" y="1486800"/>
            <a:ext cx="1710100" cy="116128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3754E2C5-C065-3331-D673-A3D4CCF24962}"/>
              </a:ext>
            </a:extLst>
          </p:cNvPr>
          <p:cNvSpPr/>
          <p:nvPr/>
        </p:nvSpPr>
        <p:spPr>
          <a:xfrm>
            <a:off x="2180628" y="2899896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71114076-1724-4F71-6540-F82FF4DFD241}"/>
              </a:ext>
            </a:extLst>
          </p:cNvPr>
          <p:cNvSpPr/>
          <p:nvPr/>
        </p:nvSpPr>
        <p:spPr>
          <a:xfrm>
            <a:off x="4172180" y="2907503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pic>
        <p:nvPicPr>
          <p:cNvPr id="435" name="Graphic 434">
            <a:extLst>
              <a:ext uri="{FF2B5EF4-FFF2-40B4-BE49-F238E27FC236}">
                <a16:creationId xmlns:a16="http://schemas.microsoft.com/office/drawing/2014/main" id="{9371329F-8AE2-2E7F-CBEF-69D677E5E7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5103" t="4047" b="17202"/>
          <a:stretch/>
        </p:blipFill>
        <p:spPr>
          <a:xfrm>
            <a:off x="1772212" y="5580501"/>
            <a:ext cx="3443244" cy="1979184"/>
          </a:xfrm>
          <a:prstGeom prst="rect">
            <a:avLst/>
          </a:prstGeom>
        </p:spPr>
      </p:pic>
      <p:sp>
        <p:nvSpPr>
          <p:cNvPr id="291" name="TextBox 290">
            <a:extLst>
              <a:ext uri="{FF2B5EF4-FFF2-40B4-BE49-F238E27FC236}">
                <a16:creationId xmlns:a16="http://schemas.microsoft.com/office/drawing/2014/main" id="{35588F3E-3F0D-B17E-9298-ACD076B00EAE}"/>
              </a:ext>
            </a:extLst>
          </p:cNvPr>
          <p:cNvSpPr txBox="1"/>
          <p:nvPr/>
        </p:nvSpPr>
        <p:spPr>
          <a:xfrm>
            <a:off x="4147323" y="1439680"/>
            <a:ext cx="1698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Burns et al. 2014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6A5EBD6-AD0E-961C-A56A-2A5FA6999EF4}"/>
              </a:ext>
            </a:extLst>
          </p:cNvPr>
          <p:cNvSpPr txBox="1"/>
          <p:nvPr/>
        </p:nvSpPr>
        <p:spPr>
          <a:xfrm>
            <a:off x="480676" y="2825151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Barker et al. 2015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FF37BBD-8D54-8E29-47A7-AF5A427922D7}"/>
              </a:ext>
            </a:extLst>
          </p:cNvPr>
          <p:cNvSpPr txBox="1"/>
          <p:nvPr/>
        </p:nvSpPr>
        <p:spPr>
          <a:xfrm>
            <a:off x="2179998" y="2831501"/>
            <a:ext cx="171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Hedges et al. 2015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58CF69E-FE52-6B91-078C-310C0F8129E9}"/>
              </a:ext>
            </a:extLst>
          </p:cNvPr>
          <p:cNvSpPr txBox="1"/>
          <p:nvPr/>
        </p:nvSpPr>
        <p:spPr>
          <a:xfrm>
            <a:off x="4172021" y="2836874"/>
            <a:ext cx="1712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Helvetica Light" panose="020B0403020202020204" pitchFamily="34" charset="0"/>
              </a:rPr>
              <a:t>Jetz</a:t>
            </a:r>
            <a:r>
              <a:rPr lang="en-US" sz="1000" dirty="0">
                <a:latin typeface="Helvetica Light" panose="020B0403020202020204" pitchFamily="34" charset="0"/>
              </a:rPr>
              <a:t> et al. 2012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D9C4476-B4B3-2A82-6117-03C3470DF5E5}"/>
              </a:ext>
            </a:extLst>
          </p:cNvPr>
          <p:cNvSpPr txBox="1"/>
          <p:nvPr/>
        </p:nvSpPr>
        <p:spPr>
          <a:xfrm>
            <a:off x="214058" y="1439680"/>
            <a:ext cx="1710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Barker et al. 2013</a:t>
            </a: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B353D0F-03B5-124D-7901-9B8E29CC1915}"/>
              </a:ext>
            </a:extLst>
          </p:cNvPr>
          <p:cNvCxnSpPr>
            <a:cxnSpLocks/>
          </p:cNvCxnSpPr>
          <p:nvPr/>
        </p:nvCxnSpPr>
        <p:spPr>
          <a:xfrm flipH="1">
            <a:off x="324808" y="2067840"/>
            <a:ext cx="71323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6FCC725E-C3EA-2444-D408-A27E2EBABD18}"/>
              </a:ext>
            </a:extLst>
          </p:cNvPr>
          <p:cNvGrpSpPr/>
          <p:nvPr/>
        </p:nvGrpSpPr>
        <p:grpSpPr>
          <a:xfrm>
            <a:off x="2177264" y="1439680"/>
            <a:ext cx="1701894" cy="1251245"/>
            <a:chOff x="2164564" y="1427957"/>
            <a:chExt cx="1701894" cy="1251245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237B27F2-C016-2137-A25A-961DCC654C95}"/>
                </a:ext>
              </a:extLst>
            </p:cNvPr>
            <p:cNvSpPr txBox="1"/>
            <p:nvPr/>
          </p:nvSpPr>
          <p:spPr>
            <a:xfrm>
              <a:off x="2166563" y="1427957"/>
              <a:ext cx="1699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Light" panose="020B0403020202020204" pitchFamily="34" charset="0"/>
                </a:rPr>
                <a:t>Hooper et al. 2017</a:t>
              </a:r>
            </a:p>
          </p:txBody>
        </p:sp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A0D63741-9C39-5A2C-AFC8-DF7DC1AFC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0449"/>
            <a:stretch/>
          </p:blipFill>
          <p:spPr>
            <a:xfrm>
              <a:off x="2167739" y="1535868"/>
              <a:ext cx="1691640" cy="986858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02728E80-D97E-F702-E73F-3673C2AF6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69313"/>
            <a:stretch/>
          </p:blipFill>
          <p:spPr>
            <a:xfrm>
              <a:off x="2167740" y="2298512"/>
              <a:ext cx="1691640" cy="380690"/>
            </a:xfrm>
            <a:prstGeom prst="rect">
              <a:avLst/>
            </a:prstGeom>
          </p:spPr>
        </p:pic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11C3562-0C70-291C-62EE-A320155BB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4564" y="1931686"/>
              <a:ext cx="573117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9F856B83-D5AE-513D-861B-F4CB3D509120}"/>
                </a:ext>
              </a:extLst>
            </p:cNvPr>
            <p:cNvSpPr txBox="1"/>
            <p:nvPr/>
          </p:nvSpPr>
          <p:spPr>
            <a:xfrm>
              <a:off x="3013518" y="2388309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A207E0C4-38FA-9A4A-CEA0-6624881CE9E2}"/>
              </a:ext>
            </a:extLst>
          </p:cNvPr>
          <p:cNvGrpSpPr/>
          <p:nvPr/>
        </p:nvGrpSpPr>
        <p:grpSpPr>
          <a:xfrm>
            <a:off x="-91830" y="1619647"/>
            <a:ext cx="2190109" cy="1113341"/>
            <a:chOff x="-89292" y="1603599"/>
            <a:chExt cx="2190109" cy="1113341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9060DE45-33FD-D70A-E12E-F1E1B2FB77E2}"/>
                </a:ext>
              </a:extLst>
            </p:cNvPr>
            <p:cNvPicPr>
              <a:picLocks/>
            </p:cNvPicPr>
            <p:nvPr/>
          </p:nvPicPr>
          <p:blipFill rotWithShape="1">
            <a:blip r:embed="rId9"/>
            <a:srcRect l="-21342" t="74454" r="21342" b="-3777"/>
            <a:stretch/>
          </p:blipFill>
          <p:spPr>
            <a:xfrm>
              <a:off x="-89292" y="2342667"/>
              <a:ext cx="1805921" cy="374273"/>
            </a:xfrm>
            <a:prstGeom prst="rect">
              <a:avLst/>
            </a:prstGeom>
          </p:spPr>
        </p:pic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0DF41AD3-017A-9DE5-90AE-511F22682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59683"/>
            <a:stretch/>
          </p:blipFill>
          <p:spPr>
            <a:xfrm>
              <a:off x="299093" y="1603599"/>
              <a:ext cx="1801455" cy="532610"/>
            </a:xfrm>
            <a:prstGeom prst="rect">
              <a:avLst/>
            </a:prstGeom>
          </p:spPr>
        </p:pic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C00F0A9F-D23A-7704-C9A3-FFF69871048A}"/>
                </a:ext>
              </a:extLst>
            </p:cNvPr>
            <p:cNvSpPr txBox="1"/>
            <p:nvPr/>
          </p:nvSpPr>
          <p:spPr>
            <a:xfrm>
              <a:off x="1203241" y="237397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pic>
          <p:nvPicPr>
            <p:cNvPr id="417" name="Picture 416">
              <a:extLst>
                <a:ext uri="{FF2B5EF4-FFF2-40B4-BE49-F238E27FC236}">
                  <a16:creationId xmlns:a16="http://schemas.microsoft.com/office/drawing/2014/main" id="{4FAB2029-710F-A73B-4165-65653F19C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53372" b="30081"/>
            <a:stretch/>
          </p:blipFill>
          <p:spPr>
            <a:xfrm>
              <a:off x="299362" y="2118773"/>
              <a:ext cx="1801455" cy="218604"/>
            </a:xfrm>
            <a:prstGeom prst="rect">
              <a:avLst/>
            </a:prstGeom>
          </p:spPr>
        </p:pic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FD9896D2-329B-55D0-191F-B4E45040734C}"/>
              </a:ext>
            </a:extLst>
          </p:cNvPr>
          <p:cNvGrpSpPr/>
          <p:nvPr/>
        </p:nvGrpSpPr>
        <p:grpSpPr>
          <a:xfrm>
            <a:off x="209014" y="2973446"/>
            <a:ext cx="1710904" cy="1113239"/>
            <a:chOff x="224889" y="2938277"/>
            <a:chExt cx="1710904" cy="1113239"/>
          </a:xfrm>
        </p:grpSpPr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657BBF80-9F86-ACDE-00D2-545E83751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29938"/>
            <a:stretch/>
          </p:blipFill>
          <p:spPr>
            <a:xfrm>
              <a:off x="225865" y="2938277"/>
              <a:ext cx="1709928" cy="878536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96F9ADBF-EAA9-D6F3-F14B-66290CA20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72162" b="7286"/>
            <a:stretch/>
          </p:blipFill>
          <p:spPr>
            <a:xfrm>
              <a:off x="224889" y="3793792"/>
              <a:ext cx="1709928" cy="257724"/>
            </a:xfrm>
            <a:prstGeom prst="rect">
              <a:avLst/>
            </a:prstGeom>
          </p:spPr>
        </p:pic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80AB933-5378-EEBD-9FB9-F14949561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75" y="3516086"/>
              <a:ext cx="607433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29AF859D-974A-489B-EAC7-B01C66153D31}"/>
                </a:ext>
              </a:extLst>
            </p:cNvPr>
            <p:cNvSpPr txBox="1"/>
            <p:nvPr/>
          </p:nvSpPr>
          <p:spPr>
            <a:xfrm>
              <a:off x="1081971" y="379715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B9A69D6-799C-FB1A-D0BA-029E81151F8D}"/>
                </a:ext>
              </a:extLst>
            </p:cNvPr>
            <p:cNvSpPr txBox="1"/>
            <p:nvPr/>
          </p:nvSpPr>
          <p:spPr>
            <a:xfrm>
              <a:off x="243771" y="2993674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1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0D491197-ABA6-A07F-9EDE-1F07F407BF8D}"/>
              </a:ext>
            </a:extLst>
          </p:cNvPr>
          <p:cNvGrpSpPr/>
          <p:nvPr/>
        </p:nvGrpSpPr>
        <p:grpSpPr>
          <a:xfrm>
            <a:off x="4167557" y="2962453"/>
            <a:ext cx="1719345" cy="1103681"/>
            <a:chOff x="4163567" y="4019016"/>
            <a:chExt cx="1719345" cy="1103681"/>
          </a:xfrm>
        </p:grpSpPr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91CEC6F-C89F-C9DF-C776-3AC9C3C30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28891"/>
            <a:stretch/>
          </p:blipFill>
          <p:spPr>
            <a:xfrm>
              <a:off x="4163567" y="4019016"/>
              <a:ext cx="1719072" cy="896431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06CCD8ED-AC29-09BB-8D70-0A7B214D6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73753" b="8457"/>
            <a:stretch/>
          </p:blipFill>
          <p:spPr>
            <a:xfrm>
              <a:off x="4163840" y="4898435"/>
              <a:ext cx="1719072" cy="224262"/>
            </a:xfrm>
            <a:prstGeom prst="rect">
              <a:avLst/>
            </a:prstGeom>
          </p:spPr>
        </p:pic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D80C718-288D-C0E2-2A82-AE538DB72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0591" y="4553780"/>
              <a:ext cx="694551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C8B053C-0F26-79ED-A3AA-92787C71CC05}"/>
                </a:ext>
              </a:extLst>
            </p:cNvPr>
            <p:cNvSpPr txBox="1"/>
            <p:nvPr/>
          </p:nvSpPr>
          <p:spPr>
            <a:xfrm>
              <a:off x="5036630" y="4877456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340506E-8F49-8B5B-09EA-A89ABBF2A2E1}"/>
                </a:ext>
              </a:extLst>
            </p:cNvPr>
            <p:cNvSpPr txBox="1"/>
            <p:nvPr/>
          </p:nvSpPr>
          <p:spPr>
            <a:xfrm>
              <a:off x="4187892" y="4100259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1</a:t>
              </a: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E01FEAC0-7CC7-40C8-F31D-5779587402F3}"/>
              </a:ext>
            </a:extLst>
          </p:cNvPr>
          <p:cNvGrpSpPr/>
          <p:nvPr/>
        </p:nvGrpSpPr>
        <p:grpSpPr>
          <a:xfrm>
            <a:off x="2176805" y="4072192"/>
            <a:ext cx="1720658" cy="1135161"/>
            <a:chOff x="2211730" y="4032871"/>
            <a:chExt cx="1720658" cy="1135161"/>
          </a:xfrm>
        </p:grpSpPr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98BE78FA-8C0B-AE9E-6E8A-0A970298C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28672"/>
            <a:stretch/>
          </p:blipFill>
          <p:spPr>
            <a:xfrm>
              <a:off x="2213316" y="4032871"/>
              <a:ext cx="1719072" cy="899197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50FF4DD6-75D5-8C75-8397-E3999BBD6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77111" r="36938"/>
            <a:stretch/>
          </p:blipFill>
          <p:spPr>
            <a:xfrm>
              <a:off x="2211730" y="4879480"/>
              <a:ext cx="1084088" cy="288552"/>
            </a:xfrm>
            <a:prstGeom prst="rect">
              <a:avLst/>
            </a:prstGeom>
          </p:spPr>
        </p:pic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AC1AC17-F557-3DE1-1C83-883EF993E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8489" y="4561107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A9478CD5-44FE-4B1B-24C6-E481A541AFB4}"/>
                </a:ext>
              </a:extLst>
            </p:cNvPr>
            <p:cNvSpPr txBox="1"/>
            <p:nvPr/>
          </p:nvSpPr>
          <p:spPr>
            <a:xfrm>
              <a:off x="3075461" y="4866908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827614C-0F26-F277-F12E-A26D69F42679}"/>
                </a:ext>
              </a:extLst>
            </p:cNvPr>
            <p:cNvSpPr txBox="1"/>
            <p:nvPr/>
          </p:nvSpPr>
          <p:spPr>
            <a:xfrm>
              <a:off x="2243186" y="4088026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903A1728-E7D9-BEEC-4FF4-E616745FF3AA}"/>
              </a:ext>
            </a:extLst>
          </p:cNvPr>
          <p:cNvGrpSpPr/>
          <p:nvPr/>
        </p:nvGrpSpPr>
        <p:grpSpPr>
          <a:xfrm>
            <a:off x="2171891" y="2983339"/>
            <a:ext cx="1724231" cy="1215920"/>
            <a:chOff x="2187766" y="2948170"/>
            <a:chExt cx="1724231" cy="1215920"/>
          </a:xfrm>
        </p:grpSpPr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3D8DF49E-7E84-EFD3-D70E-D6F155343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t="70537" r="36696" b="-1734"/>
            <a:stretch/>
          </p:blipFill>
          <p:spPr>
            <a:xfrm>
              <a:off x="2192464" y="3770797"/>
              <a:ext cx="1088235" cy="393293"/>
            </a:xfrm>
            <a:prstGeom prst="rect">
              <a:avLst/>
            </a:prstGeom>
          </p:spPr>
        </p:pic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DE353DA3-EB4C-38B2-D959-B64EAD95CA7D}"/>
                </a:ext>
              </a:extLst>
            </p:cNvPr>
            <p:cNvSpPr txBox="1"/>
            <p:nvPr/>
          </p:nvSpPr>
          <p:spPr>
            <a:xfrm>
              <a:off x="3048835" y="379548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688D2BAB-6744-933D-B4D8-A20412858F86}"/>
                </a:ext>
              </a:extLst>
            </p:cNvPr>
            <p:cNvSpPr txBox="1"/>
            <p:nvPr/>
          </p:nvSpPr>
          <p:spPr>
            <a:xfrm>
              <a:off x="2207670" y="2993353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1</a:t>
              </a:r>
            </a:p>
          </p:txBody>
        </p: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B17FDC8F-3C4C-E7F5-3FC7-5B6521EC2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b="29699"/>
            <a:stretch/>
          </p:blipFill>
          <p:spPr>
            <a:xfrm>
              <a:off x="2192925" y="2948170"/>
              <a:ext cx="1719072" cy="886242"/>
            </a:xfrm>
            <a:prstGeom prst="rect">
              <a:avLst/>
            </a:prstGeom>
          </p:spPr>
        </p:pic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9687EACA-A26B-5B64-FDDA-F2B706AC3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766" y="3522436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3" name="Picture 482">
            <a:extLst>
              <a:ext uri="{FF2B5EF4-FFF2-40B4-BE49-F238E27FC236}">
                <a16:creationId xmlns:a16="http://schemas.microsoft.com/office/drawing/2014/main" id="{EDF5FA62-BF45-E37A-C5B3-3FFB9992D8F8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25316"/>
          <a:stretch/>
        </p:blipFill>
        <p:spPr>
          <a:xfrm>
            <a:off x="4161627" y="4057035"/>
            <a:ext cx="1719072" cy="941495"/>
          </a:xfrm>
          <a:prstGeom prst="rect">
            <a:avLst/>
          </a:prstGeom>
        </p:spPr>
      </p:pic>
      <p:grpSp>
        <p:nvGrpSpPr>
          <p:cNvPr id="427" name="Group 426">
            <a:extLst>
              <a:ext uri="{FF2B5EF4-FFF2-40B4-BE49-F238E27FC236}">
                <a16:creationId xmlns:a16="http://schemas.microsoft.com/office/drawing/2014/main" id="{82129198-3D8E-341D-351C-59C106E3C34C}"/>
              </a:ext>
            </a:extLst>
          </p:cNvPr>
          <p:cNvGrpSpPr/>
          <p:nvPr/>
        </p:nvGrpSpPr>
        <p:grpSpPr>
          <a:xfrm>
            <a:off x="4161627" y="4123191"/>
            <a:ext cx="1719072" cy="1015099"/>
            <a:chOff x="4058519" y="3023149"/>
            <a:chExt cx="1719072" cy="1015099"/>
          </a:xfrm>
        </p:grpSpPr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17CA14A5-161C-564F-5AD8-0CFA9B753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t="73564" b="9191"/>
            <a:stretch/>
          </p:blipFill>
          <p:spPr>
            <a:xfrm>
              <a:off x="4058519" y="3820847"/>
              <a:ext cx="1719072" cy="217401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FDBD919-AD97-B25F-3647-1D59938A2F85}"/>
                </a:ext>
              </a:extLst>
            </p:cNvPr>
            <p:cNvSpPr txBox="1"/>
            <p:nvPr/>
          </p:nvSpPr>
          <p:spPr>
            <a:xfrm>
              <a:off x="4087959" y="3023149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528E208-187C-F732-71BA-543A5F211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4301" y="3463773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5EFCEAC0-5AA4-6B36-0558-1AECFE9E8B16}"/>
                </a:ext>
              </a:extLst>
            </p:cNvPr>
            <p:cNvSpPr txBox="1"/>
            <p:nvPr/>
          </p:nvSpPr>
          <p:spPr>
            <a:xfrm>
              <a:off x="4925963" y="3799945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pic>
        <p:nvPicPr>
          <p:cNvPr id="396" name="Graphic 395">
            <a:extLst>
              <a:ext uri="{FF2B5EF4-FFF2-40B4-BE49-F238E27FC236}">
                <a16:creationId xmlns:a16="http://schemas.microsoft.com/office/drawing/2014/main" id="{434B84E4-ED8E-8808-7DC1-F6063EAAC1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1113" t="85883" r="22652" b="2690"/>
          <a:stretch/>
        </p:blipFill>
        <p:spPr>
          <a:xfrm>
            <a:off x="1559348" y="7418515"/>
            <a:ext cx="2453105" cy="287179"/>
          </a:xfrm>
          <a:prstGeom prst="rect">
            <a:avLst/>
          </a:prstGeom>
        </p:spPr>
      </p:pic>
      <p:sp>
        <p:nvSpPr>
          <p:cNvPr id="434" name="TextBox 433">
            <a:extLst>
              <a:ext uri="{FF2B5EF4-FFF2-40B4-BE49-F238E27FC236}">
                <a16:creationId xmlns:a16="http://schemas.microsoft.com/office/drawing/2014/main" id="{3008F699-74CE-8B26-24F0-290516BBE5FD}"/>
              </a:ext>
            </a:extLst>
          </p:cNvPr>
          <p:cNvSpPr txBox="1"/>
          <p:nvPr/>
        </p:nvSpPr>
        <p:spPr>
          <a:xfrm>
            <a:off x="3958712" y="7449585"/>
            <a:ext cx="3097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Light" panose="020B0403020202020204" pitchFamily="34" charset="0"/>
              </a:rPr>
              <a:t>Ma</a:t>
            </a:r>
          </a:p>
        </p:txBody>
      </p: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8EE0CCB-507E-261F-0B55-A32479B0672E}"/>
              </a:ext>
            </a:extLst>
          </p:cNvPr>
          <p:cNvGrpSpPr/>
          <p:nvPr/>
        </p:nvGrpSpPr>
        <p:grpSpPr>
          <a:xfrm>
            <a:off x="3820915" y="1713320"/>
            <a:ext cx="2129010" cy="1012194"/>
            <a:chOff x="3820915" y="1689874"/>
            <a:chExt cx="2129010" cy="1012194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BDBE942-7ACC-4302-63B8-3A5B327D50C6}"/>
                </a:ext>
              </a:extLst>
            </p:cNvPr>
            <p:cNvGrpSpPr/>
            <p:nvPr/>
          </p:nvGrpSpPr>
          <p:grpSpPr>
            <a:xfrm>
              <a:off x="3820915" y="1689874"/>
              <a:ext cx="2129010" cy="1012194"/>
              <a:chOff x="3801638" y="1766969"/>
              <a:chExt cx="2129010" cy="1012194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A71BA9DE-E758-4069-D80B-740D6D18F2D9}"/>
                  </a:ext>
                </a:extLst>
              </p:cNvPr>
              <p:cNvGrpSpPr/>
              <p:nvPr/>
            </p:nvGrpSpPr>
            <p:grpSpPr>
              <a:xfrm>
                <a:off x="3801638" y="1766969"/>
                <a:ext cx="2129010" cy="1012194"/>
                <a:chOff x="3801638" y="1766969"/>
                <a:chExt cx="2129010" cy="1012194"/>
              </a:xfrm>
            </p:grpSpPr>
            <p:pic>
              <p:nvPicPr>
                <p:cNvPr id="457" name="Picture 456">
                  <a:extLst>
                    <a:ext uri="{FF2B5EF4-FFF2-40B4-BE49-F238E27FC236}">
                      <a16:creationId xmlns:a16="http://schemas.microsoft.com/office/drawing/2014/main" id="{30A3792B-10D2-A411-35FD-523BA8C6B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-21342" t="74454" r="21342" b="-3777"/>
                <a:stretch/>
              </p:blipFill>
              <p:spPr>
                <a:xfrm>
                  <a:off x="3801638" y="2409831"/>
                  <a:ext cx="1753703" cy="369332"/>
                </a:xfrm>
                <a:prstGeom prst="rect">
                  <a:avLst/>
                </a:prstGeom>
              </p:spPr>
            </p:pic>
            <p:pic>
              <p:nvPicPr>
                <p:cNvPr id="459" name="Picture 458">
                  <a:extLst>
                    <a:ext uri="{FF2B5EF4-FFF2-40B4-BE49-F238E27FC236}">
                      <a16:creationId xmlns:a16="http://schemas.microsoft.com/office/drawing/2014/main" id="{863FEF76-2816-E7E7-5F33-B442D9011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/>
                <a:srcRect t="7494" b="52685"/>
                <a:stretch/>
              </p:blipFill>
              <p:spPr>
                <a:xfrm>
                  <a:off x="4176944" y="1766969"/>
                  <a:ext cx="1753704" cy="493975"/>
                </a:xfrm>
                <a:prstGeom prst="rect">
                  <a:avLst/>
                </a:prstGeom>
              </p:spPr>
            </p:pic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CC63B5B3-5E3D-463B-785D-39D890B8D4F3}"/>
                    </a:ext>
                  </a:extLst>
                </p:cNvPr>
                <p:cNvSpPr txBox="1"/>
                <p:nvPr/>
              </p:nvSpPr>
              <p:spPr>
                <a:xfrm>
                  <a:off x="5052963" y="2438703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latin typeface="Helvetica Light" panose="020B0403020202020204" pitchFamily="34" charset="0"/>
                    </a:rPr>
                    <a:t>Ma</a:t>
                  </a:r>
                </a:p>
              </p:txBody>
            </p: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A30C23A-2B05-E3B7-2D61-BA6F3462D4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7505" y="2194454"/>
                <a:ext cx="45720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EC156EEE-8688-345D-4D1B-8F67219D3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5643" b="26838"/>
            <a:stretch/>
          </p:blipFill>
          <p:spPr>
            <a:xfrm>
              <a:off x="4196220" y="2014150"/>
              <a:ext cx="1753703" cy="341375"/>
            </a:xfrm>
            <a:prstGeom prst="rect">
              <a:avLst/>
            </a:prstGeom>
          </p:spPr>
        </p:pic>
      </p:grpSp>
      <p:sp>
        <p:nvSpPr>
          <p:cNvPr id="473" name="Oval 472">
            <a:extLst>
              <a:ext uri="{FF2B5EF4-FFF2-40B4-BE49-F238E27FC236}">
                <a16:creationId xmlns:a16="http://schemas.microsoft.com/office/drawing/2014/main" id="{EA9B0F5A-CBE5-E76B-A1FD-BC99A85DF6E0}"/>
              </a:ext>
            </a:extLst>
          </p:cNvPr>
          <p:cNvSpPr>
            <a:spLocks noChangeAspect="1"/>
          </p:cNvSpPr>
          <p:nvPr/>
        </p:nvSpPr>
        <p:spPr>
          <a:xfrm>
            <a:off x="473754" y="1522366"/>
            <a:ext cx="73152" cy="73152"/>
          </a:xfrm>
          <a:prstGeom prst="ellipse">
            <a:avLst/>
          </a:prstGeom>
          <a:solidFill>
            <a:srgbClr val="D7E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E76ABA3C-BFE2-70ED-2FC1-3017623CE87E}"/>
              </a:ext>
            </a:extLst>
          </p:cNvPr>
          <p:cNvSpPr>
            <a:spLocks noChangeAspect="1"/>
          </p:cNvSpPr>
          <p:nvPr/>
        </p:nvSpPr>
        <p:spPr>
          <a:xfrm>
            <a:off x="227170" y="3098323"/>
            <a:ext cx="73152" cy="73152"/>
          </a:xfrm>
          <a:prstGeom prst="ellipse">
            <a:avLst/>
          </a:prstGeom>
          <a:solidFill>
            <a:srgbClr val="455E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BB48F60E-241C-6D93-8C9A-9CDA711AC791}"/>
              </a:ext>
            </a:extLst>
          </p:cNvPr>
          <p:cNvSpPr>
            <a:spLocks noChangeAspect="1"/>
          </p:cNvSpPr>
          <p:nvPr/>
        </p:nvSpPr>
        <p:spPr>
          <a:xfrm>
            <a:off x="4422525" y="1522854"/>
            <a:ext cx="73152" cy="73152"/>
          </a:xfrm>
          <a:prstGeom prst="ellipse">
            <a:avLst/>
          </a:prstGeom>
          <a:solidFill>
            <a:srgbClr val="7A03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3AA7C0B7-4653-BDE6-5B68-7FC66E747699}"/>
              </a:ext>
            </a:extLst>
          </p:cNvPr>
          <p:cNvSpPr>
            <a:spLocks noChangeAspect="1"/>
          </p:cNvSpPr>
          <p:nvPr/>
        </p:nvSpPr>
        <p:spPr>
          <a:xfrm>
            <a:off x="2190604" y="3096051"/>
            <a:ext cx="73152" cy="73152"/>
          </a:xfrm>
          <a:prstGeom prst="ellipse">
            <a:avLst/>
          </a:prstGeom>
          <a:solidFill>
            <a:srgbClr val="2AF1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1AFB40BB-F50E-B6E3-04C4-390F33EC74A6}"/>
              </a:ext>
            </a:extLst>
          </p:cNvPr>
          <p:cNvSpPr>
            <a:spLocks noChangeAspect="1"/>
          </p:cNvSpPr>
          <p:nvPr/>
        </p:nvSpPr>
        <p:spPr>
          <a:xfrm>
            <a:off x="2205330" y="4195940"/>
            <a:ext cx="73152" cy="73152"/>
          </a:xfrm>
          <a:prstGeom prst="ellipse">
            <a:avLst/>
          </a:prstGeom>
          <a:solidFill>
            <a:srgbClr val="5BF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28409967-B904-C079-BD1F-41258889A724}"/>
              </a:ext>
            </a:extLst>
          </p:cNvPr>
          <p:cNvSpPr>
            <a:spLocks noChangeAspect="1"/>
          </p:cNvSpPr>
          <p:nvPr/>
        </p:nvSpPr>
        <p:spPr>
          <a:xfrm>
            <a:off x="2412160" y="1523704"/>
            <a:ext cx="73152" cy="73152"/>
          </a:xfrm>
          <a:prstGeom prst="ellipse">
            <a:avLst/>
          </a:prstGeom>
          <a:solidFill>
            <a:srgbClr val="E242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DB943A1B-414F-9C02-4F1B-E66E71A5849D}"/>
              </a:ext>
            </a:extLst>
          </p:cNvPr>
          <p:cNvSpPr>
            <a:spLocks noChangeAspect="1"/>
          </p:cNvSpPr>
          <p:nvPr/>
        </p:nvSpPr>
        <p:spPr>
          <a:xfrm>
            <a:off x="4189744" y="3111025"/>
            <a:ext cx="73152" cy="73152"/>
          </a:xfrm>
          <a:prstGeom prst="ellipse">
            <a:avLst/>
          </a:prstGeom>
          <a:solidFill>
            <a:srgbClr val="EFC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350C2913-E1FC-D576-2686-E8EC06A5230E}"/>
              </a:ext>
            </a:extLst>
          </p:cNvPr>
          <p:cNvSpPr>
            <a:spLocks noChangeAspect="1"/>
          </p:cNvSpPr>
          <p:nvPr/>
        </p:nvSpPr>
        <p:spPr>
          <a:xfrm>
            <a:off x="4180219" y="4192232"/>
            <a:ext cx="73152" cy="73152"/>
          </a:xfrm>
          <a:prstGeom prst="ellipse">
            <a:avLst/>
          </a:prstGeom>
          <a:solidFill>
            <a:srgbClr val="FDB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9DF7817E-7E72-909F-69C6-5BB777AD29BD}"/>
              </a:ext>
            </a:extLst>
          </p:cNvPr>
          <p:cNvGrpSpPr/>
          <p:nvPr/>
        </p:nvGrpSpPr>
        <p:grpSpPr>
          <a:xfrm>
            <a:off x="208252" y="4034136"/>
            <a:ext cx="1710094" cy="1103216"/>
            <a:chOff x="208252" y="4010690"/>
            <a:chExt cx="1710094" cy="1103216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D8E5BE9-3E26-1A07-54F0-F19E6FC1B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t="71149" b="8852"/>
            <a:stretch/>
          </p:blipFill>
          <p:spPr>
            <a:xfrm>
              <a:off x="208252" y="4863139"/>
              <a:ext cx="1709928" cy="250767"/>
            </a:xfrm>
            <a:prstGeom prst="rect">
              <a:avLst/>
            </a:prstGeom>
          </p:spPr>
        </p:pic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06E6C1C6-21A0-5E81-107E-E8F8135D3611}"/>
                </a:ext>
              </a:extLst>
            </p:cNvPr>
            <p:cNvSpPr txBox="1"/>
            <p:nvPr/>
          </p:nvSpPr>
          <p:spPr>
            <a:xfrm>
              <a:off x="1066371" y="487978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0A745390-EF97-322A-7FCA-6F8AE57F8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b="30220"/>
            <a:stretch/>
          </p:blipFill>
          <p:spPr>
            <a:xfrm>
              <a:off x="208418" y="4010690"/>
              <a:ext cx="1709928" cy="875003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C0695F1-766E-5348-AFF5-B326D8912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54" y="4588949"/>
              <a:ext cx="563586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7280181E-42D9-9D81-8EAC-1E04B9CC69E5}"/>
              </a:ext>
            </a:extLst>
          </p:cNvPr>
          <p:cNvSpPr txBox="1"/>
          <p:nvPr/>
        </p:nvSpPr>
        <p:spPr>
          <a:xfrm>
            <a:off x="227446" y="4127347"/>
            <a:ext cx="7489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Light" panose="020B0403020202020204" pitchFamily="34" charset="0"/>
              </a:rPr>
              <a:t>chronogram 2</a:t>
            </a:r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8D8CF905-E12F-2136-729B-7FF774A75E7D}"/>
              </a:ext>
            </a:extLst>
          </p:cNvPr>
          <p:cNvSpPr>
            <a:spLocks noChangeAspect="1"/>
          </p:cNvSpPr>
          <p:nvPr/>
        </p:nvSpPr>
        <p:spPr>
          <a:xfrm>
            <a:off x="221761" y="4193964"/>
            <a:ext cx="73152" cy="73152"/>
          </a:xfrm>
          <a:prstGeom prst="ellipse">
            <a:avLst/>
          </a:prstGeom>
          <a:solidFill>
            <a:srgbClr val="45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pic>
        <p:nvPicPr>
          <p:cNvPr id="484" name="Graphic 483">
            <a:extLst>
              <a:ext uri="{FF2B5EF4-FFF2-40B4-BE49-F238E27FC236}">
                <a16:creationId xmlns:a16="http://schemas.microsoft.com/office/drawing/2014/main" id="{A9A7470F-648D-8046-2453-CCEE781A01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7585" t="18409" r="47274" b="64663"/>
          <a:stretch/>
        </p:blipFill>
        <p:spPr>
          <a:xfrm>
            <a:off x="1891600" y="5884518"/>
            <a:ext cx="1022303" cy="541365"/>
          </a:xfrm>
          <a:prstGeom prst="rect">
            <a:avLst/>
          </a:prstGeom>
        </p:spPr>
      </p:pic>
      <p:sp>
        <p:nvSpPr>
          <p:cNvPr id="485" name="Block Arc 484">
            <a:extLst>
              <a:ext uri="{FF2B5EF4-FFF2-40B4-BE49-F238E27FC236}">
                <a16:creationId xmlns:a16="http://schemas.microsoft.com/office/drawing/2014/main" id="{2E187BF0-9749-0061-8353-B709B88BA04F}"/>
              </a:ext>
            </a:extLst>
          </p:cNvPr>
          <p:cNvSpPr/>
          <p:nvPr/>
        </p:nvSpPr>
        <p:spPr>
          <a:xfrm rot="13161762">
            <a:off x="1759877" y="7493844"/>
            <a:ext cx="402193" cy="20231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2312E42D-B99A-3409-FEBF-D2ACD1447200}"/>
              </a:ext>
            </a:extLst>
          </p:cNvPr>
          <p:cNvGrpSpPr/>
          <p:nvPr/>
        </p:nvGrpSpPr>
        <p:grpSpPr>
          <a:xfrm>
            <a:off x="1795657" y="5614264"/>
            <a:ext cx="4212577" cy="2090258"/>
            <a:chOff x="1795657" y="5614264"/>
            <a:chExt cx="4212577" cy="2090258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4DE9DCC5-B012-AA02-DCB2-438EF505EA39}"/>
                </a:ext>
              </a:extLst>
            </p:cNvPr>
            <p:cNvSpPr/>
            <p:nvPr/>
          </p:nvSpPr>
          <p:spPr>
            <a:xfrm>
              <a:off x="1795657" y="5614264"/>
              <a:ext cx="3350773" cy="20902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9CD0644A-A289-D356-AF63-26E6F2AA8640}"/>
                </a:ext>
              </a:extLst>
            </p:cNvPr>
            <p:cNvCxnSpPr>
              <a:cxnSpLocks/>
              <a:stCxn id="162" idx="1"/>
              <a:endCxn id="86" idx="3"/>
            </p:cNvCxnSpPr>
            <p:nvPr/>
          </p:nvCxnSpPr>
          <p:spPr>
            <a:xfrm flipH="1">
              <a:off x="5146430" y="6652022"/>
              <a:ext cx="861804" cy="73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6" name="TextBox 485">
            <a:extLst>
              <a:ext uri="{FF2B5EF4-FFF2-40B4-BE49-F238E27FC236}">
                <a16:creationId xmlns:a16="http://schemas.microsoft.com/office/drawing/2014/main" id="{0E4CA705-9FDE-43EA-759B-398BEAAC65EC}"/>
              </a:ext>
            </a:extLst>
          </p:cNvPr>
          <p:cNvSpPr txBox="1"/>
          <p:nvPr/>
        </p:nvSpPr>
        <p:spPr>
          <a:xfrm>
            <a:off x="1942152" y="6478220"/>
            <a:ext cx="914400" cy="397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50" dirty="0">
                <a:latin typeface="Helvetica Light" panose="020B0403020202020204" pitchFamily="34" charset="0"/>
              </a:rPr>
              <a:t>   Taxon </a:t>
            </a:r>
            <a:r>
              <a:rPr lang="en-US" sz="680" dirty="0">
                <a:latin typeface="Helvetica Light" panose="020B0403020202020204" pitchFamily="34" charset="0"/>
              </a:rPr>
              <a:t>pair</a:t>
            </a:r>
            <a:r>
              <a:rPr lang="en-US" sz="650" dirty="0">
                <a:latin typeface="Helvetica Light" panose="020B0403020202020204" pitchFamily="34" charset="0"/>
              </a:rPr>
              <a:t> node ages from source chronograms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17904-C6D1-B3F6-B1DF-7CF18E61DB19}"/>
              </a:ext>
            </a:extLst>
          </p:cNvPr>
          <p:cNvSpPr txBox="1"/>
          <p:nvPr/>
        </p:nvSpPr>
        <p:spPr>
          <a:xfrm>
            <a:off x="1833434" y="5665630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g)</a:t>
            </a:r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2EBC928D-AA0D-1D44-32BF-5BBDE2BC4E51}"/>
              </a:ext>
            </a:extLst>
          </p:cNvPr>
          <p:cNvSpPr>
            <a:spLocks noChangeAspect="1"/>
          </p:cNvSpPr>
          <p:nvPr/>
        </p:nvSpPr>
        <p:spPr>
          <a:xfrm>
            <a:off x="-1548428" y="5179971"/>
            <a:ext cx="73152" cy="73152"/>
          </a:xfrm>
          <a:prstGeom prst="ellipse">
            <a:avLst/>
          </a:prstGeom>
          <a:solidFill>
            <a:srgbClr val="D7E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574299AA-3C5E-5ADD-6236-7767BE8F285B}"/>
              </a:ext>
            </a:extLst>
          </p:cNvPr>
          <p:cNvSpPr>
            <a:spLocks noChangeAspect="1"/>
          </p:cNvSpPr>
          <p:nvPr/>
        </p:nvSpPr>
        <p:spPr>
          <a:xfrm>
            <a:off x="-1548428" y="6505035"/>
            <a:ext cx="73152" cy="73152"/>
          </a:xfrm>
          <a:prstGeom prst="ellipse">
            <a:avLst/>
          </a:prstGeom>
          <a:solidFill>
            <a:srgbClr val="455E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C260954E-4D21-4AF8-9697-4D7A67C249E8}"/>
              </a:ext>
            </a:extLst>
          </p:cNvPr>
          <p:cNvSpPr>
            <a:spLocks noChangeAspect="1"/>
          </p:cNvSpPr>
          <p:nvPr/>
        </p:nvSpPr>
        <p:spPr>
          <a:xfrm>
            <a:off x="-1548428" y="5511237"/>
            <a:ext cx="73152" cy="73152"/>
          </a:xfrm>
          <a:prstGeom prst="ellipse">
            <a:avLst/>
          </a:prstGeom>
          <a:solidFill>
            <a:srgbClr val="7A03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0BE0A4E6-C1AE-F682-27DA-94237CF0BDFF}"/>
              </a:ext>
            </a:extLst>
          </p:cNvPr>
          <p:cNvSpPr>
            <a:spLocks noChangeAspect="1"/>
          </p:cNvSpPr>
          <p:nvPr/>
        </p:nvSpPr>
        <p:spPr>
          <a:xfrm>
            <a:off x="-1548428" y="6173769"/>
            <a:ext cx="73152" cy="73152"/>
          </a:xfrm>
          <a:prstGeom prst="ellipse">
            <a:avLst/>
          </a:prstGeom>
          <a:solidFill>
            <a:srgbClr val="2AF1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CD37165D-40E0-75AC-5390-4E7510EA1E86}"/>
              </a:ext>
            </a:extLst>
          </p:cNvPr>
          <p:cNvSpPr>
            <a:spLocks noChangeAspect="1"/>
          </p:cNvSpPr>
          <p:nvPr/>
        </p:nvSpPr>
        <p:spPr>
          <a:xfrm>
            <a:off x="-1548428" y="7830099"/>
            <a:ext cx="73152" cy="73152"/>
          </a:xfrm>
          <a:prstGeom prst="ellipse">
            <a:avLst/>
          </a:prstGeom>
          <a:solidFill>
            <a:srgbClr val="5BF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F295D884-3388-C0C5-E6F5-7072444B5505}"/>
              </a:ext>
            </a:extLst>
          </p:cNvPr>
          <p:cNvSpPr>
            <a:spLocks noChangeAspect="1"/>
          </p:cNvSpPr>
          <p:nvPr/>
        </p:nvSpPr>
        <p:spPr>
          <a:xfrm>
            <a:off x="-1548428" y="5842503"/>
            <a:ext cx="73152" cy="73152"/>
          </a:xfrm>
          <a:prstGeom prst="ellipse">
            <a:avLst/>
          </a:prstGeom>
          <a:solidFill>
            <a:srgbClr val="E242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9F607C7C-809D-94D3-25A3-853B47801FB9}"/>
              </a:ext>
            </a:extLst>
          </p:cNvPr>
          <p:cNvSpPr>
            <a:spLocks noChangeAspect="1"/>
          </p:cNvSpPr>
          <p:nvPr/>
        </p:nvSpPr>
        <p:spPr>
          <a:xfrm>
            <a:off x="-1548428" y="6836301"/>
            <a:ext cx="73152" cy="73152"/>
          </a:xfrm>
          <a:prstGeom prst="ellipse">
            <a:avLst/>
          </a:prstGeom>
          <a:solidFill>
            <a:srgbClr val="EFC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73DF5A2B-B35B-6785-7384-F1D53FD9ECC8}"/>
              </a:ext>
            </a:extLst>
          </p:cNvPr>
          <p:cNvSpPr>
            <a:spLocks noChangeAspect="1"/>
          </p:cNvSpPr>
          <p:nvPr/>
        </p:nvSpPr>
        <p:spPr>
          <a:xfrm>
            <a:off x="-1548428" y="7167567"/>
            <a:ext cx="73152" cy="73152"/>
          </a:xfrm>
          <a:prstGeom prst="ellipse">
            <a:avLst/>
          </a:prstGeom>
          <a:solidFill>
            <a:srgbClr val="FDB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CD850E5F-97D0-3D40-9703-AEA6A1C59A13}"/>
              </a:ext>
            </a:extLst>
          </p:cNvPr>
          <p:cNvSpPr>
            <a:spLocks noChangeAspect="1"/>
          </p:cNvSpPr>
          <p:nvPr/>
        </p:nvSpPr>
        <p:spPr>
          <a:xfrm>
            <a:off x="-1548428" y="7498833"/>
            <a:ext cx="73152" cy="73152"/>
          </a:xfrm>
          <a:prstGeom prst="ellipse">
            <a:avLst/>
          </a:prstGeom>
          <a:solidFill>
            <a:srgbClr val="45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336A3328-2D12-B6F5-8721-2D6A3639D44E}"/>
              </a:ext>
            </a:extLst>
          </p:cNvPr>
          <p:cNvSpPr>
            <a:spLocks noChangeAspect="1"/>
          </p:cNvSpPr>
          <p:nvPr/>
        </p:nvSpPr>
        <p:spPr>
          <a:xfrm>
            <a:off x="2004400" y="6547015"/>
            <a:ext cx="54864" cy="54864"/>
          </a:xfrm>
          <a:prstGeom prst="ellipse">
            <a:avLst/>
          </a:prstGeom>
          <a:solidFill>
            <a:srgbClr val="A01F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904630E0-76D9-B96C-8F58-8E4A49DEA539}"/>
              </a:ext>
            </a:extLst>
          </p:cNvPr>
          <p:cNvSpPr/>
          <p:nvPr/>
        </p:nvSpPr>
        <p:spPr>
          <a:xfrm>
            <a:off x="4374880" y="31228"/>
            <a:ext cx="2455597" cy="1139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04776C08-56D4-A133-4AC4-957485E43372}"/>
              </a:ext>
            </a:extLst>
          </p:cNvPr>
          <p:cNvCxnSpPr>
            <a:cxnSpLocks/>
          </p:cNvCxnSpPr>
          <p:nvPr/>
        </p:nvCxnSpPr>
        <p:spPr>
          <a:xfrm>
            <a:off x="1803433" y="481408"/>
            <a:ext cx="603504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TextBox 516">
            <a:extLst>
              <a:ext uri="{FF2B5EF4-FFF2-40B4-BE49-F238E27FC236}">
                <a16:creationId xmlns:a16="http://schemas.microsoft.com/office/drawing/2014/main" id="{A49DF888-38F5-A869-DBD0-7E57D222DDB3}"/>
              </a:ext>
            </a:extLst>
          </p:cNvPr>
          <p:cNvSpPr txBox="1"/>
          <p:nvPr/>
        </p:nvSpPr>
        <p:spPr>
          <a:xfrm>
            <a:off x="2369188" y="-2631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b)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EBC9EC91-DC76-26D0-FC2C-0DFDB42DA921}"/>
              </a:ext>
            </a:extLst>
          </p:cNvPr>
          <p:cNvSpPr txBox="1"/>
          <p:nvPr/>
        </p:nvSpPr>
        <p:spPr>
          <a:xfrm>
            <a:off x="4312838" y="-691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d)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30F6D828-C9C7-A6D2-EB23-E95B46A4167E}"/>
              </a:ext>
            </a:extLst>
          </p:cNvPr>
          <p:cNvGrpSpPr/>
          <p:nvPr/>
        </p:nvGrpSpPr>
        <p:grpSpPr>
          <a:xfrm>
            <a:off x="275779" y="-1980"/>
            <a:ext cx="1609715" cy="955846"/>
            <a:chOff x="-111080" y="-1980"/>
            <a:chExt cx="1609715" cy="955846"/>
          </a:xfrm>
        </p:grpSpPr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350E0D07-5A6B-1F9F-5766-B766BFCF8CE0}"/>
                </a:ext>
              </a:extLst>
            </p:cNvPr>
            <p:cNvSpPr/>
            <p:nvPr/>
          </p:nvSpPr>
          <p:spPr>
            <a:xfrm>
              <a:off x="-62051" y="33086"/>
              <a:ext cx="1470850" cy="920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Helvetica Light Oblique" panose="020B0403020202020204" pitchFamily="34" charset="0"/>
              </a:endParaRP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F340FE0E-C75C-7754-9691-1D2E62A750F5}"/>
                </a:ext>
              </a:extLst>
            </p:cNvPr>
            <p:cNvSpPr txBox="1"/>
            <p:nvPr/>
          </p:nvSpPr>
          <p:spPr>
            <a:xfrm>
              <a:off x="-111080" y="-198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a)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5589A16D-6142-F954-8C7E-5544849FC5A5}"/>
                </a:ext>
              </a:extLst>
            </p:cNvPr>
            <p:cNvSpPr txBox="1"/>
            <p:nvPr/>
          </p:nvSpPr>
          <p:spPr>
            <a:xfrm>
              <a:off x="53340" y="89355"/>
              <a:ext cx="1445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Pheucticus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tibialis 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Rhodothraupis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celaeno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citrinella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leucocephalos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b="1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b="1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elegans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Platyspiza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crassirostris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</p:txBody>
        </p:sp>
      </p:grpSp>
      <p:sp>
        <p:nvSpPr>
          <p:cNvPr id="523" name="TextBox 522">
            <a:extLst>
              <a:ext uri="{FF2B5EF4-FFF2-40B4-BE49-F238E27FC236}">
                <a16:creationId xmlns:a16="http://schemas.microsoft.com/office/drawing/2014/main" id="{B680A8CE-0F2B-8DC5-9756-1124BC7A4196}"/>
              </a:ext>
            </a:extLst>
          </p:cNvPr>
          <p:cNvSpPr txBox="1"/>
          <p:nvPr/>
        </p:nvSpPr>
        <p:spPr>
          <a:xfrm>
            <a:off x="2555162" y="83069"/>
            <a:ext cx="134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P. tibialis </a:t>
            </a: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R.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celaeno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citrinella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leucocephalos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 </a:t>
            </a:r>
            <a:r>
              <a:rPr lang="en-US" sz="800" b="1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Schoeniclus</a:t>
            </a:r>
            <a:r>
              <a:rPr lang="en-US" sz="800" b="1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 elegans</a:t>
            </a: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P.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crassirostris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</p:txBody>
      </p:sp>
      <p:pic>
        <p:nvPicPr>
          <p:cNvPr id="524" name="Graphic 523">
            <a:extLst>
              <a:ext uri="{FF2B5EF4-FFF2-40B4-BE49-F238E27FC236}">
                <a16:creationId xmlns:a16="http://schemas.microsoft.com/office/drawing/2014/main" id="{CF200052-250E-F8DB-5069-EB34721B88D8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 t="17682" r="61387"/>
          <a:stretch/>
        </p:blipFill>
        <p:spPr>
          <a:xfrm>
            <a:off x="4933957" y="9927"/>
            <a:ext cx="850103" cy="1510293"/>
          </a:xfrm>
          <a:prstGeom prst="rect">
            <a:avLst/>
          </a:prstGeom>
        </p:spPr>
      </p:pic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972B9418-4D0B-7678-505A-C8EE6C0F2D83}"/>
              </a:ext>
            </a:extLst>
          </p:cNvPr>
          <p:cNvCxnSpPr>
            <a:cxnSpLocks/>
          </p:cNvCxnSpPr>
          <p:nvPr/>
        </p:nvCxnSpPr>
        <p:spPr>
          <a:xfrm flipH="1">
            <a:off x="3079322" y="979706"/>
            <a:ext cx="0" cy="344176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Rectangle 525">
            <a:extLst>
              <a:ext uri="{FF2B5EF4-FFF2-40B4-BE49-F238E27FC236}">
                <a16:creationId xmlns:a16="http://schemas.microsoft.com/office/drawing/2014/main" id="{5DD946FC-D0CC-139B-FF8D-E81F667AB0BD}"/>
              </a:ext>
            </a:extLst>
          </p:cNvPr>
          <p:cNvSpPr/>
          <p:nvPr/>
        </p:nvSpPr>
        <p:spPr>
          <a:xfrm>
            <a:off x="2406710" y="31228"/>
            <a:ext cx="1367313" cy="920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22DC51CB-453F-8C13-63B3-6858575C1145}"/>
              </a:ext>
            </a:extLst>
          </p:cNvPr>
          <p:cNvCxnSpPr>
            <a:cxnSpLocks/>
            <a:stCxn id="526" idx="3"/>
            <a:endCxn id="512" idx="1"/>
          </p:cNvCxnSpPr>
          <p:nvPr/>
        </p:nvCxnSpPr>
        <p:spPr>
          <a:xfrm>
            <a:off x="3774023" y="491618"/>
            <a:ext cx="600857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8" name="Graphic 527">
            <a:extLst>
              <a:ext uri="{FF2B5EF4-FFF2-40B4-BE49-F238E27FC236}">
                <a16:creationId xmlns:a16="http://schemas.microsoft.com/office/drawing/2014/main" id="{A0ED7DB4-EA3E-007A-1EAA-C52F52742E2D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53423"/>
          <a:stretch/>
        </p:blipFill>
        <p:spPr>
          <a:xfrm>
            <a:off x="5792498" y="-286389"/>
            <a:ext cx="1333571" cy="1789465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E6097DFA-DAA5-36BC-C114-87262F8F7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51" y="859584"/>
            <a:ext cx="548640" cy="28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46809</TotalTime>
  <Words>109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Light</vt:lpstr>
      <vt:lpstr>HELVETICA LIGHT OBLIQUE</vt:lpstr>
      <vt:lpstr>HELVETICA LIGHT OBLIQUE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49</cp:revision>
  <dcterms:created xsi:type="dcterms:W3CDTF">2023-07-14T00:05:28Z</dcterms:created>
  <dcterms:modified xsi:type="dcterms:W3CDTF">2023-08-15T23:45:48Z</dcterms:modified>
</cp:coreProperties>
</file>