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6858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6"/>
    <p:restoredTop sz="96327"/>
  </p:normalViewPr>
  <p:slideViewPr>
    <p:cSldViewPr snapToGrid="0" showGuides="1">
      <p:cViewPr varScale="1">
        <p:scale>
          <a:sx n="109" d="100"/>
          <a:sy n="109" d="100"/>
        </p:scale>
        <p:origin x="1928" y="200"/>
      </p:cViewPr>
      <p:guideLst>
        <p:guide orient="horz" pos="196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7A7D9-E015-6D42-BCFD-33C7B660C88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6925" y="1143000"/>
            <a:ext cx="272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25B4-AC9E-8943-86A0-1C5B266E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0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6925" y="1143000"/>
            <a:ext cx="272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25B4-AC9E-8943-86A0-1C5B266E55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72011"/>
            <a:ext cx="5829300" cy="270594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082310"/>
            <a:ext cx="5143500" cy="187653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1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4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13808"/>
            <a:ext cx="147875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13808"/>
            <a:ext cx="4350544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7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937705"/>
            <a:ext cx="5915025" cy="323310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201393"/>
            <a:ext cx="5915025" cy="17002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069042"/>
            <a:ext cx="291465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069042"/>
            <a:ext cx="291465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7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3810"/>
            <a:ext cx="591502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905318"/>
            <a:ext cx="2901255" cy="9337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839085"/>
            <a:ext cx="290125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905318"/>
            <a:ext cx="2915543" cy="9337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839085"/>
            <a:ext cx="2915543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4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0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8160"/>
            <a:ext cx="2211884" cy="18135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19083"/>
            <a:ext cx="3471863" cy="55234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31720"/>
            <a:ext cx="2211884" cy="43198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8160"/>
            <a:ext cx="2211884" cy="18135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19083"/>
            <a:ext cx="3471863" cy="55234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31720"/>
            <a:ext cx="2211884" cy="43198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13810"/>
            <a:ext cx="591502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069042"/>
            <a:ext cx="591502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203865"/>
            <a:ext cx="15430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203865"/>
            <a:ext cx="231457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203865"/>
            <a:ext cx="15430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26" Type="http://schemas.openxmlformats.org/officeDocument/2006/relationships/image" Target="../media/image24.emf"/><Relationship Id="rId3" Type="http://schemas.openxmlformats.org/officeDocument/2006/relationships/image" Target="../media/image1.png"/><Relationship Id="rId21" Type="http://schemas.openxmlformats.org/officeDocument/2006/relationships/image" Target="../media/image19.emf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5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23" Type="http://schemas.openxmlformats.org/officeDocument/2006/relationships/image" Target="../media/image21.emf"/><Relationship Id="rId28" Type="http://schemas.openxmlformats.org/officeDocument/2006/relationships/image" Target="../media/image26.png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svg"/><Relationship Id="rId9" Type="http://schemas.openxmlformats.org/officeDocument/2006/relationships/image" Target="../media/image7.emf"/><Relationship Id="rId14" Type="http://schemas.openxmlformats.org/officeDocument/2006/relationships/image" Target="../media/image12.emf"/><Relationship Id="rId22" Type="http://schemas.openxmlformats.org/officeDocument/2006/relationships/image" Target="../media/image20.emf"/><Relationship Id="rId27" Type="http://schemas.openxmlformats.org/officeDocument/2006/relationships/image" Target="../media/image25.emf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88DF98A-FABE-557A-6265-CA5E6A3E926E}"/>
              </a:ext>
            </a:extLst>
          </p:cNvPr>
          <p:cNvGrpSpPr/>
          <p:nvPr/>
        </p:nvGrpSpPr>
        <p:grpSpPr>
          <a:xfrm>
            <a:off x="1887592" y="5580501"/>
            <a:ext cx="3656108" cy="2125193"/>
            <a:chOff x="1864146" y="5568778"/>
            <a:chExt cx="3656108" cy="2125193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D124394-2332-E5EB-E8F1-F645935DDF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5103" t="4047" b="17202"/>
            <a:stretch/>
          </p:blipFill>
          <p:spPr>
            <a:xfrm>
              <a:off x="2077010" y="5568778"/>
              <a:ext cx="3443244" cy="1979184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F03BB33-7CB3-47DA-0F9A-9C32716E8F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1113" t="85883" r="22652" b="2690"/>
            <a:stretch/>
          </p:blipFill>
          <p:spPr>
            <a:xfrm>
              <a:off x="1864146" y="7406792"/>
              <a:ext cx="2453105" cy="28717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F3F411-AE7E-26ED-060C-950F93235BD3}"/>
                </a:ext>
              </a:extLst>
            </p:cNvPr>
            <p:cNvSpPr txBox="1"/>
            <p:nvPr/>
          </p:nvSpPr>
          <p:spPr>
            <a:xfrm>
              <a:off x="4263510" y="7437862"/>
              <a:ext cx="3097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Ma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0A725AA-3622-1D85-A8FA-5435CD9F38D7}"/>
              </a:ext>
            </a:extLst>
          </p:cNvPr>
          <p:cNvSpPr/>
          <p:nvPr/>
        </p:nvSpPr>
        <p:spPr>
          <a:xfrm>
            <a:off x="4374880" y="31228"/>
            <a:ext cx="2455597" cy="1139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547A15-F9B7-A8C0-50AE-E7A1CB9DACBE}"/>
              </a:ext>
            </a:extLst>
          </p:cNvPr>
          <p:cNvSpPr/>
          <p:nvPr/>
        </p:nvSpPr>
        <p:spPr>
          <a:xfrm>
            <a:off x="28190" y="1310933"/>
            <a:ext cx="6147120" cy="41220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17904-C6D1-B3F6-B1DF-7CF18E61DB19}"/>
              </a:ext>
            </a:extLst>
          </p:cNvPr>
          <p:cNvSpPr txBox="1"/>
          <p:nvPr/>
        </p:nvSpPr>
        <p:spPr>
          <a:xfrm>
            <a:off x="287585" y="5642944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g)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C979013-6787-616E-D4F2-F7A1F0015198}"/>
              </a:ext>
            </a:extLst>
          </p:cNvPr>
          <p:cNvCxnSpPr>
            <a:cxnSpLocks/>
          </p:cNvCxnSpPr>
          <p:nvPr/>
        </p:nvCxnSpPr>
        <p:spPr>
          <a:xfrm>
            <a:off x="6600168" y="1183587"/>
            <a:ext cx="0" cy="4682094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4C7BF87-C5EC-4CCA-25DA-9303B452DBFF}"/>
              </a:ext>
            </a:extLst>
          </p:cNvPr>
          <p:cNvCxnSpPr>
            <a:cxnSpLocks/>
          </p:cNvCxnSpPr>
          <p:nvPr/>
        </p:nvCxnSpPr>
        <p:spPr>
          <a:xfrm>
            <a:off x="1803433" y="481408"/>
            <a:ext cx="603504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7D390FA-B061-6C59-49EE-4159EB747D08}"/>
              </a:ext>
            </a:extLst>
          </p:cNvPr>
          <p:cNvSpPr txBox="1"/>
          <p:nvPr/>
        </p:nvSpPr>
        <p:spPr>
          <a:xfrm>
            <a:off x="2369188" y="-2631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504B4-AF87-DBF8-D57F-E515CB9CDC17}"/>
              </a:ext>
            </a:extLst>
          </p:cNvPr>
          <p:cNvSpPr txBox="1"/>
          <p:nvPr/>
        </p:nvSpPr>
        <p:spPr>
          <a:xfrm>
            <a:off x="-8952" y="1285343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09DB4-FFD2-0B53-654A-8386FA986543}"/>
              </a:ext>
            </a:extLst>
          </p:cNvPr>
          <p:cNvSpPr txBox="1"/>
          <p:nvPr/>
        </p:nvSpPr>
        <p:spPr>
          <a:xfrm>
            <a:off x="4312838" y="-691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d)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B0F1AE5E-1DA7-2D22-AAAF-4BF369891728}"/>
              </a:ext>
            </a:extLst>
          </p:cNvPr>
          <p:cNvGrpSpPr/>
          <p:nvPr/>
        </p:nvGrpSpPr>
        <p:grpSpPr>
          <a:xfrm>
            <a:off x="5970602" y="5879195"/>
            <a:ext cx="875561" cy="285030"/>
            <a:chOff x="5514752" y="5892083"/>
            <a:chExt cx="875561" cy="28503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CB21736-1BE6-2FB7-342B-60EADE1373BD}"/>
                </a:ext>
              </a:extLst>
            </p:cNvPr>
            <p:cNvSpPr/>
            <p:nvPr/>
          </p:nvSpPr>
          <p:spPr>
            <a:xfrm>
              <a:off x="5549921" y="5892083"/>
              <a:ext cx="825034" cy="285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3D16BD-F802-9671-CAF5-1D9D71ED7E2B}"/>
                </a:ext>
              </a:extLst>
            </p:cNvPr>
            <p:cNvSpPr txBox="1"/>
            <p:nvPr/>
          </p:nvSpPr>
          <p:spPr>
            <a:xfrm>
              <a:off x="5514752" y="5896098"/>
              <a:ext cx="875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e) Table 1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05483470-F167-DE3D-BA0F-2FAA5FC48EA7}"/>
              </a:ext>
            </a:extLst>
          </p:cNvPr>
          <p:cNvGrpSpPr/>
          <p:nvPr/>
        </p:nvGrpSpPr>
        <p:grpSpPr>
          <a:xfrm>
            <a:off x="275779" y="-1980"/>
            <a:ext cx="1609715" cy="955846"/>
            <a:chOff x="-111080" y="-1980"/>
            <a:chExt cx="1609715" cy="95584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E8FA18E-578B-2DD4-3D31-5DDD3DDFBA7A}"/>
                </a:ext>
              </a:extLst>
            </p:cNvPr>
            <p:cNvSpPr/>
            <p:nvPr/>
          </p:nvSpPr>
          <p:spPr>
            <a:xfrm>
              <a:off x="-62051" y="33086"/>
              <a:ext cx="1470850" cy="920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latin typeface="Helvetica Light Oblique" panose="020B0403020202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954A15C-395F-0537-32ED-797C9C36A109}"/>
                </a:ext>
              </a:extLst>
            </p:cNvPr>
            <p:cNvSpPr txBox="1"/>
            <p:nvPr/>
          </p:nvSpPr>
          <p:spPr>
            <a:xfrm>
              <a:off x="-111080" y="-198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a)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1446408-F547-1C06-6D1E-ACF11EEAA022}"/>
                </a:ext>
              </a:extLst>
            </p:cNvPr>
            <p:cNvSpPr txBox="1"/>
            <p:nvPr/>
          </p:nvSpPr>
          <p:spPr>
            <a:xfrm>
              <a:off x="53340" y="89355"/>
              <a:ext cx="14452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Pheucticus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tibialis </a:t>
              </a: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Rhodothraupis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celaeno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Emberiza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citrinella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Emberiza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leucocephalos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b="1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Emberiza</a:t>
              </a:r>
              <a:r>
                <a:rPr lang="en-US" sz="800" b="1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elegans</a:t>
              </a: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Platyspiza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crassirostris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</p:txBody>
        </p:sp>
      </p:grp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3E88CD83-A135-D530-8D4F-DAC408A6B810}"/>
              </a:ext>
            </a:extLst>
          </p:cNvPr>
          <p:cNvSpPr/>
          <p:nvPr/>
        </p:nvSpPr>
        <p:spPr>
          <a:xfrm>
            <a:off x="4172180" y="3976450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1DEF1F2-224E-2636-B1DE-32298E9ADC2C}"/>
              </a:ext>
            </a:extLst>
          </p:cNvPr>
          <p:cNvSpPr txBox="1"/>
          <p:nvPr/>
        </p:nvSpPr>
        <p:spPr>
          <a:xfrm>
            <a:off x="2555162" y="83069"/>
            <a:ext cx="1344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P. tibialis </a:t>
            </a: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R.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celaeno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E.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citrinella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E.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leucocephalos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 </a:t>
            </a:r>
            <a:r>
              <a:rPr lang="en-US" sz="800" b="1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Schoeniclus</a:t>
            </a:r>
            <a:r>
              <a:rPr lang="en-US" sz="800" b="1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 elegans</a:t>
            </a: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P.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crassirostris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AC6709C4-D10A-9933-91BB-9BE1855F9D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7682" r="61387"/>
          <a:stretch/>
        </p:blipFill>
        <p:spPr>
          <a:xfrm>
            <a:off x="4933957" y="9927"/>
            <a:ext cx="850103" cy="1510293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1AB474-E165-9309-F046-B523CDCAC9E9}"/>
              </a:ext>
            </a:extLst>
          </p:cNvPr>
          <p:cNvCxnSpPr>
            <a:cxnSpLocks/>
          </p:cNvCxnSpPr>
          <p:nvPr/>
        </p:nvCxnSpPr>
        <p:spPr>
          <a:xfrm flipH="1">
            <a:off x="3079322" y="979706"/>
            <a:ext cx="0" cy="344176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BD1EBE8-04BD-446A-272B-07F9F22B04F4}"/>
              </a:ext>
            </a:extLst>
          </p:cNvPr>
          <p:cNvGrpSpPr/>
          <p:nvPr/>
        </p:nvGrpSpPr>
        <p:grpSpPr>
          <a:xfrm>
            <a:off x="5987583" y="6509507"/>
            <a:ext cx="845685" cy="304328"/>
            <a:chOff x="5540232" y="6456971"/>
            <a:chExt cx="845685" cy="304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EFAAC4-0727-97D2-943E-EF2267DA742E}"/>
                </a:ext>
              </a:extLst>
            </p:cNvPr>
            <p:cNvSpPr txBox="1"/>
            <p:nvPr/>
          </p:nvSpPr>
          <p:spPr>
            <a:xfrm>
              <a:off x="5540232" y="6484300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f) Table 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F4DD5DD-39E1-747C-F4E0-3C51A224234C}"/>
                </a:ext>
              </a:extLst>
            </p:cNvPr>
            <p:cNvSpPr/>
            <p:nvPr/>
          </p:nvSpPr>
          <p:spPr>
            <a:xfrm>
              <a:off x="5560883" y="6456971"/>
              <a:ext cx="825034" cy="285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3F09545-A533-0EE4-7A1D-0FCF4875B2F4}"/>
              </a:ext>
            </a:extLst>
          </p:cNvPr>
          <p:cNvSpPr/>
          <p:nvPr/>
        </p:nvSpPr>
        <p:spPr>
          <a:xfrm>
            <a:off x="2406710" y="31228"/>
            <a:ext cx="1367313" cy="920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CC13F1B-872F-783F-4668-442680953731}"/>
              </a:ext>
            </a:extLst>
          </p:cNvPr>
          <p:cNvCxnSpPr>
            <a:cxnSpLocks/>
            <a:stCxn id="165" idx="3"/>
            <a:endCxn id="73" idx="1"/>
          </p:cNvCxnSpPr>
          <p:nvPr/>
        </p:nvCxnSpPr>
        <p:spPr>
          <a:xfrm>
            <a:off x="3774023" y="491618"/>
            <a:ext cx="600857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0A8C83F8-18D5-8790-FB0E-DFD504934FCD}"/>
              </a:ext>
            </a:extLst>
          </p:cNvPr>
          <p:cNvSpPr/>
          <p:nvPr/>
        </p:nvSpPr>
        <p:spPr>
          <a:xfrm>
            <a:off x="206648" y="3976450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6FF1AE3C-CA31-F250-3184-6EC129534A7E}"/>
              </a:ext>
            </a:extLst>
          </p:cNvPr>
          <p:cNvSpPr/>
          <p:nvPr/>
        </p:nvSpPr>
        <p:spPr>
          <a:xfrm>
            <a:off x="208125" y="2897021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51DB28F7-3286-3EBF-7465-700A5247285B}"/>
              </a:ext>
            </a:extLst>
          </p:cNvPr>
          <p:cNvCxnSpPr>
            <a:cxnSpLocks/>
            <a:stCxn id="74" idx="3"/>
            <a:endCxn id="6" idx="0"/>
          </p:cNvCxnSpPr>
          <p:nvPr/>
        </p:nvCxnSpPr>
        <p:spPr>
          <a:xfrm>
            <a:off x="6175310" y="3371944"/>
            <a:ext cx="233073" cy="2511266"/>
          </a:xfrm>
          <a:prstGeom prst="bentConnector2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6E0628F-2830-2F94-AD8A-2B99BF611C3B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6418288" y="6177849"/>
            <a:ext cx="2463" cy="331658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194EE3AA-CD7F-EDA5-A399-0FE873D4D3D5}"/>
              </a:ext>
            </a:extLst>
          </p:cNvPr>
          <p:cNvSpPr/>
          <p:nvPr/>
        </p:nvSpPr>
        <p:spPr>
          <a:xfrm>
            <a:off x="2180628" y="3976450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8A357BE8-021B-54D6-B707-16B2931F7E85}"/>
              </a:ext>
            </a:extLst>
          </p:cNvPr>
          <p:cNvSpPr/>
          <p:nvPr/>
        </p:nvSpPr>
        <p:spPr>
          <a:xfrm>
            <a:off x="2160660" y="1495713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04C766F5-1904-17ED-8A3A-523EB678ACBA}"/>
              </a:ext>
            </a:extLst>
          </p:cNvPr>
          <p:cNvSpPr/>
          <p:nvPr/>
        </p:nvSpPr>
        <p:spPr>
          <a:xfrm>
            <a:off x="217909" y="1481429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B9333D77-777F-2BDD-5D33-C78E986C27B0}"/>
              </a:ext>
            </a:extLst>
          </p:cNvPr>
          <p:cNvSpPr/>
          <p:nvPr/>
        </p:nvSpPr>
        <p:spPr>
          <a:xfrm>
            <a:off x="4136552" y="1486800"/>
            <a:ext cx="1710100" cy="116128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3754E2C5-C065-3331-D673-A3D4CCF24962}"/>
              </a:ext>
            </a:extLst>
          </p:cNvPr>
          <p:cNvSpPr/>
          <p:nvPr/>
        </p:nvSpPr>
        <p:spPr>
          <a:xfrm>
            <a:off x="2180628" y="2899896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71114076-1724-4F71-6540-F82FF4DFD241}"/>
              </a:ext>
            </a:extLst>
          </p:cNvPr>
          <p:cNvSpPr/>
          <p:nvPr/>
        </p:nvSpPr>
        <p:spPr>
          <a:xfrm>
            <a:off x="4172180" y="2907503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5588F3E-3F0D-B17E-9298-ACD076B00EAE}"/>
              </a:ext>
            </a:extLst>
          </p:cNvPr>
          <p:cNvSpPr txBox="1"/>
          <p:nvPr/>
        </p:nvSpPr>
        <p:spPr>
          <a:xfrm>
            <a:off x="4147323" y="1439680"/>
            <a:ext cx="1698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Burns et al. 2014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6A5EBD6-AD0E-961C-A56A-2A5FA6999EF4}"/>
              </a:ext>
            </a:extLst>
          </p:cNvPr>
          <p:cNvSpPr txBox="1"/>
          <p:nvPr/>
        </p:nvSpPr>
        <p:spPr>
          <a:xfrm>
            <a:off x="480676" y="2836874"/>
            <a:ext cx="1189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Barker et al. 2015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FF37BBD-8D54-8E29-47A7-AF5A427922D7}"/>
              </a:ext>
            </a:extLst>
          </p:cNvPr>
          <p:cNvSpPr txBox="1"/>
          <p:nvPr/>
        </p:nvSpPr>
        <p:spPr>
          <a:xfrm>
            <a:off x="2179998" y="2843224"/>
            <a:ext cx="171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Hedges et al. 2015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58CF69E-FE52-6B91-078C-310C0F8129E9}"/>
              </a:ext>
            </a:extLst>
          </p:cNvPr>
          <p:cNvSpPr txBox="1"/>
          <p:nvPr/>
        </p:nvSpPr>
        <p:spPr>
          <a:xfrm>
            <a:off x="4172021" y="2848597"/>
            <a:ext cx="1712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Helvetica Light" panose="020B0403020202020204" pitchFamily="34" charset="0"/>
              </a:rPr>
              <a:t>Jetz</a:t>
            </a:r>
            <a:r>
              <a:rPr lang="en-US" sz="1000" dirty="0">
                <a:latin typeface="Helvetica Light" panose="020B0403020202020204" pitchFamily="34" charset="0"/>
              </a:rPr>
              <a:t> et al. 2012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D9C4476-B4B3-2A82-6117-03C3470DF5E5}"/>
              </a:ext>
            </a:extLst>
          </p:cNvPr>
          <p:cNvSpPr txBox="1"/>
          <p:nvPr/>
        </p:nvSpPr>
        <p:spPr>
          <a:xfrm>
            <a:off x="214058" y="1439680"/>
            <a:ext cx="1710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Barker et al. 2013</a:t>
            </a:r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B353D0F-03B5-124D-7901-9B8E29CC1915}"/>
              </a:ext>
            </a:extLst>
          </p:cNvPr>
          <p:cNvCxnSpPr>
            <a:cxnSpLocks/>
          </p:cNvCxnSpPr>
          <p:nvPr/>
        </p:nvCxnSpPr>
        <p:spPr>
          <a:xfrm flipH="1">
            <a:off x="324808" y="2067840"/>
            <a:ext cx="71323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6FCC725E-C3EA-2444-D408-A27E2EBABD18}"/>
              </a:ext>
            </a:extLst>
          </p:cNvPr>
          <p:cNvGrpSpPr/>
          <p:nvPr/>
        </p:nvGrpSpPr>
        <p:grpSpPr>
          <a:xfrm>
            <a:off x="2177264" y="1439680"/>
            <a:ext cx="1701894" cy="1239522"/>
            <a:chOff x="2164564" y="1439680"/>
            <a:chExt cx="1701894" cy="1239522"/>
          </a:xfrm>
        </p:grpSpPr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237B27F2-C016-2137-A25A-961DCC654C95}"/>
                </a:ext>
              </a:extLst>
            </p:cNvPr>
            <p:cNvSpPr txBox="1"/>
            <p:nvPr/>
          </p:nvSpPr>
          <p:spPr>
            <a:xfrm>
              <a:off x="2166563" y="1439680"/>
              <a:ext cx="16998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 Light" panose="020B0403020202020204" pitchFamily="34" charset="0"/>
                </a:rPr>
                <a:t>Hooper et al. 2017</a:t>
              </a:r>
            </a:p>
          </p:txBody>
        </p:sp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A0D63741-9C39-5A2C-AFC8-DF7DC1AFC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20449"/>
            <a:stretch/>
          </p:blipFill>
          <p:spPr>
            <a:xfrm>
              <a:off x="2167739" y="1535868"/>
              <a:ext cx="1691640" cy="986858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02728E80-D97E-F702-E73F-3673C2AF6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69313"/>
            <a:stretch/>
          </p:blipFill>
          <p:spPr>
            <a:xfrm>
              <a:off x="2167740" y="2298512"/>
              <a:ext cx="1691640" cy="380690"/>
            </a:xfrm>
            <a:prstGeom prst="rect">
              <a:avLst/>
            </a:prstGeom>
          </p:spPr>
        </p:pic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11C3562-0C70-291C-62EE-A320155BB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4564" y="1931686"/>
              <a:ext cx="573117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9F856B83-D5AE-513D-861B-F4CB3D509120}"/>
                </a:ext>
              </a:extLst>
            </p:cNvPr>
            <p:cNvSpPr txBox="1"/>
            <p:nvPr/>
          </p:nvSpPr>
          <p:spPr>
            <a:xfrm>
              <a:off x="3013518" y="2388309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A207E0C4-38FA-9A4A-CEA0-6624881CE9E2}"/>
              </a:ext>
            </a:extLst>
          </p:cNvPr>
          <p:cNvGrpSpPr/>
          <p:nvPr/>
        </p:nvGrpSpPr>
        <p:grpSpPr>
          <a:xfrm>
            <a:off x="-91830" y="1596201"/>
            <a:ext cx="2190109" cy="1113341"/>
            <a:chOff x="-89292" y="1603599"/>
            <a:chExt cx="2190109" cy="1113341"/>
          </a:xfrm>
        </p:grpSpPr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9060DE45-33FD-D70A-E12E-F1E1B2FB77E2}"/>
                </a:ext>
              </a:extLst>
            </p:cNvPr>
            <p:cNvPicPr>
              <a:picLocks/>
            </p:cNvPicPr>
            <p:nvPr/>
          </p:nvPicPr>
          <p:blipFill rotWithShape="1">
            <a:blip r:embed="rId11"/>
            <a:srcRect l="-21342" t="74454" r="21342" b="-3777"/>
            <a:stretch/>
          </p:blipFill>
          <p:spPr>
            <a:xfrm>
              <a:off x="-89292" y="2342667"/>
              <a:ext cx="1805921" cy="374273"/>
            </a:xfrm>
            <a:prstGeom prst="rect">
              <a:avLst/>
            </a:prstGeom>
          </p:spPr>
        </p:pic>
        <p:pic>
          <p:nvPicPr>
            <p:cNvPr id="304" name="Picture 303">
              <a:extLst>
                <a:ext uri="{FF2B5EF4-FFF2-40B4-BE49-F238E27FC236}">
                  <a16:creationId xmlns:a16="http://schemas.microsoft.com/office/drawing/2014/main" id="{0DF41AD3-017A-9DE5-90AE-511F226821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59683"/>
            <a:stretch/>
          </p:blipFill>
          <p:spPr>
            <a:xfrm>
              <a:off x="299093" y="1603599"/>
              <a:ext cx="1801455" cy="532610"/>
            </a:xfrm>
            <a:prstGeom prst="rect">
              <a:avLst/>
            </a:prstGeom>
          </p:spPr>
        </p:pic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C00F0A9F-D23A-7704-C9A3-FFF69871048A}"/>
                </a:ext>
              </a:extLst>
            </p:cNvPr>
            <p:cNvSpPr txBox="1"/>
            <p:nvPr/>
          </p:nvSpPr>
          <p:spPr>
            <a:xfrm>
              <a:off x="1203241" y="2373974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pic>
          <p:nvPicPr>
            <p:cNvPr id="417" name="Picture 416">
              <a:extLst>
                <a:ext uri="{FF2B5EF4-FFF2-40B4-BE49-F238E27FC236}">
                  <a16:creationId xmlns:a16="http://schemas.microsoft.com/office/drawing/2014/main" id="{4FAB2029-710F-A73B-4165-65653F19C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53372" b="30081"/>
            <a:stretch/>
          </p:blipFill>
          <p:spPr>
            <a:xfrm>
              <a:off x="299362" y="2118773"/>
              <a:ext cx="1801455" cy="218604"/>
            </a:xfrm>
            <a:prstGeom prst="rect">
              <a:avLst/>
            </a:prstGeom>
          </p:spPr>
        </p:pic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FD9896D2-329B-55D0-191F-B4E45040734C}"/>
              </a:ext>
            </a:extLst>
          </p:cNvPr>
          <p:cNvGrpSpPr/>
          <p:nvPr/>
        </p:nvGrpSpPr>
        <p:grpSpPr>
          <a:xfrm>
            <a:off x="209014" y="2938277"/>
            <a:ext cx="1710904" cy="1113239"/>
            <a:chOff x="224889" y="2938277"/>
            <a:chExt cx="1710904" cy="1113239"/>
          </a:xfrm>
        </p:grpSpPr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657BBF80-9F86-ACDE-00D2-545E83751B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b="29938"/>
            <a:stretch/>
          </p:blipFill>
          <p:spPr>
            <a:xfrm>
              <a:off x="225865" y="2938277"/>
              <a:ext cx="1709928" cy="878536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96F9ADBF-EAA9-D6F3-F14B-66290CA20D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72162" b="7286"/>
            <a:stretch/>
          </p:blipFill>
          <p:spPr>
            <a:xfrm>
              <a:off x="224889" y="3793792"/>
              <a:ext cx="1709928" cy="257724"/>
            </a:xfrm>
            <a:prstGeom prst="rect">
              <a:avLst/>
            </a:prstGeom>
          </p:spPr>
        </p:pic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B80AB933-5378-EEBD-9FB9-F149495617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375" y="3516086"/>
              <a:ext cx="607433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29AF859D-974A-489B-EAC7-B01C66153D31}"/>
                </a:ext>
              </a:extLst>
            </p:cNvPr>
            <p:cNvSpPr txBox="1"/>
            <p:nvPr/>
          </p:nvSpPr>
          <p:spPr>
            <a:xfrm>
              <a:off x="1081971" y="379715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1B9A69D6-799C-FB1A-D0BA-029E81151F8D}"/>
                </a:ext>
              </a:extLst>
            </p:cNvPr>
            <p:cNvSpPr txBox="1"/>
            <p:nvPr/>
          </p:nvSpPr>
          <p:spPr>
            <a:xfrm>
              <a:off x="249144" y="3000024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1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0D491197-ABA6-A07F-9EDE-1F07F407BF8D}"/>
              </a:ext>
            </a:extLst>
          </p:cNvPr>
          <p:cNvGrpSpPr/>
          <p:nvPr/>
        </p:nvGrpSpPr>
        <p:grpSpPr>
          <a:xfrm>
            <a:off x="4181236" y="2930099"/>
            <a:ext cx="1719345" cy="1103681"/>
            <a:chOff x="4163567" y="4042462"/>
            <a:chExt cx="1719345" cy="1103681"/>
          </a:xfrm>
        </p:grpSpPr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91CEC6F-C89F-C9DF-C776-3AC9C3C30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b="28891"/>
            <a:stretch/>
          </p:blipFill>
          <p:spPr>
            <a:xfrm>
              <a:off x="4163567" y="4042462"/>
              <a:ext cx="1719072" cy="896431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06CCD8ED-AC29-09BB-8D70-0A7B214D67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73753" b="8457"/>
            <a:stretch/>
          </p:blipFill>
          <p:spPr>
            <a:xfrm>
              <a:off x="4163840" y="4921881"/>
              <a:ext cx="1719072" cy="224262"/>
            </a:xfrm>
            <a:prstGeom prst="rect">
              <a:avLst/>
            </a:prstGeom>
          </p:spPr>
        </p:pic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2D80C718-288D-C0E2-2A82-AE538DB72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2314" y="4588949"/>
              <a:ext cx="694551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BC8B053C-0F26-79ED-A3AA-92787C71CC05}"/>
                </a:ext>
              </a:extLst>
            </p:cNvPr>
            <p:cNvSpPr txBox="1"/>
            <p:nvPr/>
          </p:nvSpPr>
          <p:spPr>
            <a:xfrm>
              <a:off x="5036630" y="490090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340506E-8F49-8B5B-09EA-A89ABBF2A2E1}"/>
                </a:ext>
              </a:extLst>
            </p:cNvPr>
            <p:cNvSpPr txBox="1"/>
            <p:nvPr/>
          </p:nvSpPr>
          <p:spPr>
            <a:xfrm>
              <a:off x="4186433" y="4115624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1</a:t>
              </a: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E01FEAC0-7CC7-40C8-F31D-5779587402F3}"/>
              </a:ext>
            </a:extLst>
          </p:cNvPr>
          <p:cNvGrpSpPr/>
          <p:nvPr/>
        </p:nvGrpSpPr>
        <p:grpSpPr>
          <a:xfrm>
            <a:off x="2176805" y="4072192"/>
            <a:ext cx="1720658" cy="1135161"/>
            <a:chOff x="2211730" y="4056317"/>
            <a:chExt cx="1720658" cy="1135161"/>
          </a:xfrm>
        </p:grpSpPr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98BE78FA-8C0B-AE9E-6E8A-0A970298C5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b="28672"/>
            <a:stretch/>
          </p:blipFill>
          <p:spPr>
            <a:xfrm>
              <a:off x="2213316" y="4056317"/>
              <a:ext cx="1719072" cy="899197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50FF4DD6-75D5-8C75-8397-E3999BBD6E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t="77111" r="36938"/>
            <a:stretch/>
          </p:blipFill>
          <p:spPr>
            <a:xfrm>
              <a:off x="2211730" y="4902926"/>
              <a:ext cx="1084088" cy="288552"/>
            </a:xfrm>
            <a:prstGeom prst="rect">
              <a:avLst/>
            </a:prstGeom>
          </p:spPr>
        </p:pic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0AC1AC17-F557-3DE1-1C83-883EF993E0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8489" y="4584553"/>
              <a:ext cx="467055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A9478CD5-44FE-4B1B-24C6-E481A541AFB4}"/>
                </a:ext>
              </a:extLst>
            </p:cNvPr>
            <p:cNvSpPr txBox="1"/>
            <p:nvPr/>
          </p:nvSpPr>
          <p:spPr>
            <a:xfrm>
              <a:off x="3075461" y="4890354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827614C-0F26-F277-F12E-A26D69F42679}"/>
                </a:ext>
              </a:extLst>
            </p:cNvPr>
            <p:cNvSpPr txBox="1"/>
            <p:nvPr/>
          </p:nvSpPr>
          <p:spPr>
            <a:xfrm>
              <a:off x="2248559" y="4088026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2</a:t>
              </a:r>
            </a:p>
          </p:txBody>
        </p:sp>
      </p:grpSp>
      <p:pic>
        <p:nvPicPr>
          <p:cNvPr id="349" name="Picture 348">
            <a:extLst>
              <a:ext uri="{FF2B5EF4-FFF2-40B4-BE49-F238E27FC236}">
                <a16:creationId xmlns:a16="http://schemas.microsoft.com/office/drawing/2014/main" id="{3D8DF49E-7E84-EFD3-D70E-D6F15534398B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70537" r="36696" b="-1734"/>
          <a:stretch/>
        </p:blipFill>
        <p:spPr>
          <a:xfrm>
            <a:off x="2176589" y="3794243"/>
            <a:ext cx="1088235" cy="393293"/>
          </a:xfrm>
          <a:prstGeom prst="rect">
            <a:avLst/>
          </a:prstGeom>
        </p:spPr>
      </p:pic>
      <p:sp>
        <p:nvSpPr>
          <p:cNvPr id="415" name="TextBox 414">
            <a:extLst>
              <a:ext uri="{FF2B5EF4-FFF2-40B4-BE49-F238E27FC236}">
                <a16:creationId xmlns:a16="http://schemas.microsoft.com/office/drawing/2014/main" id="{DE353DA3-EB4C-38B2-D959-B64EAD95CA7D}"/>
              </a:ext>
            </a:extLst>
          </p:cNvPr>
          <p:cNvSpPr txBox="1"/>
          <p:nvPr/>
        </p:nvSpPr>
        <p:spPr>
          <a:xfrm>
            <a:off x="3032960" y="3818928"/>
            <a:ext cx="2920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Helvetica Light" panose="020B0403020202020204" pitchFamily="34" charset="0"/>
              </a:rPr>
              <a:t>Ma</a:t>
            </a:r>
          </a:p>
        </p:txBody>
      </p:sp>
      <p:pic>
        <p:nvPicPr>
          <p:cNvPr id="421" name="Picture 420">
            <a:extLst>
              <a:ext uri="{FF2B5EF4-FFF2-40B4-BE49-F238E27FC236}">
                <a16:creationId xmlns:a16="http://schemas.microsoft.com/office/drawing/2014/main" id="{B17FDC8F-3C4C-E7F5-3FC7-5B6521EC25A6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b="29699"/>
          <a:stretch/>
        </p:blipFill>
        <p:spPr>
          <a:xfrm>
            <a:off x="2177050" y="2971616"/>
            <a:ext cx="1719072" cy="886242"/>
          </a:xfrm>
          <a:prstGeom prst="rect">
            <a:avLst/>
          </a:prstGeom>
        </p:spPr>
      </p:pic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9687EACA-A26B-5B64-FDDA-F2B706AC369F}"/>
              </a:ext>
            </a:extLst>
          </p:cNvPr>
          <p:cNvCxnSpPr>
            <a:cxnSpLocks/>
          </p:cNvCxnSpPr>
          <p:nvPr/>
        </p:nvCxnSpPr>
        <p:spPr>
          <a:xfrm flipH="1">
            <a:off x="2171891" y="3545882"/>
            <a:ext cx="467055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688D2BAB-6744-933D-B4D8-A20412858F86}"/>
              </a:ext>
            </a:extLst>
          </p:cNvPr>
          <p:cNvSpPr txBox="1"/>
          <p:nvPr/>
        </p:nvSpPr>
        <p:spPr>
          <a:xfrm>
            <a:off x="2203518" y="3005076"/>
            <a:ext cx="7489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Light" panose="020B0403020202020204" pitchFamily="34" charset="0"/>
              </a:rPr>
              <a:t>chronogram 1</a:t>
            </a: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82129198-3D8E-341D-351C-59C106E3C34C}"/>
              </a:ext>
            </a:extLst>
          </p:cNvPr>
          <p:cNvGrpSpPr/>
          <p:nvPr/>
        </p:nvGrpSpPr>
        <p:grpSpPr>
          <a:xfrm>
            <a:off x="4169644" y="4064332"/>
            <a:ext cx="1719072" cy="1081255"/>
            <a:chOff x="4185519" y="2956993"/>
            <a:chExt cx="1719072" cy="1081255"/>
          </a:xfrm>
        </p:grpSpPr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17CA14A5-161C-564F-5AD8-0CFA9B753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t="73564" b="9191"/>
            <a:stretch/>
          </p:blipFill>
          <p:spPr>
            <a:xfrm>
              <a:off x="4185519" y="3820847"/>
              <a:ext cx="1719072" cy="217401"/>
            </a:xfrm>
            <a:prstGeom prst="rect">
              <a:avLst/>
            </a:prstGeom>
          </p:spPr>
        </p:pic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FDBD919-AD97-B25F-3647-1D59938A2F85}"/>
                </a:ext>
              </a:extLst>
            </p:cNvPr>
            <p:cNvSpPr txBox="1"/>
            <p:nvPr/>
          </p:nvSpPr>
          <p:spPr>
            <a:xfrm>
              <a:off x="4198107" y="2999703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2</a:t>
              </a:r>
            </a:p>
          </p:txBody>
        </p:sp>
        <p:pic>
          <p:nvPicPr>
            <p:cNvPr id="422" name="Picture 421">
              <a:extLst>
                <a:ext uri="{FF2B5EF4-FFF2-40B4-BE49-F238E27FC236}">
                  <a16:creationId xmlns:a16="http://schemas.microsoft.com/office/drawing/2014/main" id="{5212E244-8D1F-187C-5575-30D620B1A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b="25316"/>
            <a:stretch/>
          </p:blipFill>
          <p:spPr>
            <a:xfrm>
              <a:off x="4185519" y="2956993"/>
              <a:ext cx="1719072" cy="941495"/>
            </a:xfrm>
            <a:prstGeom prst="rect">
              <a:avLst/>
            </a:prstGeom>
          </p:spPr>
        </p:pic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528E208-187C-F732-71BA-543A5F211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301" y="3463773"/>
              <a:ext cx="467055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5EFCEAC0-5AA4-6B36-0558-1AECFE9E8B16}"/>
                </a:ext>
              </a:extLst>
            </p:cNvPr>
            <p:cNvSpPr txBox="1"/>
            <p:nvPr/>
          </p:nvSpPr>
          <p:spPr>
            <a:xfrm>
              <a:off x="5052963" y="3799945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A97505F0-0E1D-99C6-4159-167348D00F67}"/>
              </a:ext>
            </a:extLst>
          </p:cNvPr>
          <p:cNvGrpSpPr/>
          <p:nvPr/>
        </p:nvGrpSpPr>
        <p:grpSpPr>
          <a:xfrm>
            <a:off x="208252" y="4034136"/>
            <a:ext cx="1710094" cy="1103216"/>
            <a:chOff x="233652" y="4034136"/>
            <a:chExt cx="1710094" cy="1103216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D8E5BE9-3E26-1A07-54F0-F19E6FC1BD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/>
            <a:srcRect t="71149" b="8852"/>
            <a:stretch/>
          </p:blipFill>
          <p:spPr>
            <a:xfrm>
              <a:off x="233652" y="4886585"/>
              <a:ext cx="1709928" cy="250767"/>
            </a:xfrm>
            <a:prstGeom prst="rect">
              <a:avLst/>
            </a:prstGeom>
          </p:spPr>
        </p:pic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06E6C1C6-21A0-5E81-107E-E8F8135D3611}"/>
                </a:ext>
              </a:extLst>
            </p:cNvPr>
            <p:cNvSpPr txBox="1"/>
            <p:nvPr/>
          </p:nvSpPr>
          <p:spPr>
            <a:xfrm>
              <a:off x="1091771" y="4903230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280181E-42D9-9D81-8EAC-1E04B9CC69E5}"/>
                </a:ext>
              </a:extLst>
            </p:cNvPr>
            <p:cNvSpPr txBox="1"/>
            <p:nvPr/>
          </p:nvSpPr>
          <p:spPr>
            <a:xfrm>
              <a:off x="240146" y="4103901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2</a:t>
              </a:r>
            </a:p>
          </p:txBody>
        </p:sp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0A745390-EF97-322A-7FCA-6F8AE57F8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b="30220"/>
            <a:stretch/>
          </p:blipFill>
          <p:spPr>
            <a:xfrm>
              <a:off x="233818" y="4034136"/>
              <a:ext cx="1709928" cy="875003"/>
            </a:xfrm>
            <a:prstGeom prst="rect">
              <a:avLst/>
            </a:prstGeom>
          </p:spPr>
        </p:pic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CC0695F1-766E-5348-AFF5-B326D8912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654" y="4612395"/>
              <a:ext cx="563586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B8EE0CCB-507E-261F-0B55-A32479B0672E}"/>
              </a:ext>
            </a:extLst>
          </p:cNvPr>
          <p:cNvGrpSpPr/>
          <p:nvPr/>
        </p:nvGrpSpPr>
        <p:grpSpPr>
          <a:xfrm>
            <a:off x="3820915" y="1689874"/>
            <a:ext cx="2129010" cy="1012194"/>
            <a:chOff x="3820915" y="1689874"/>
            <a:chExt cx="2129010" cy="1012194"/>
          </a:xfrm>
        </p:grpSpPr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ABDBE942-7ACC-4302-63B8-3A5B327D50C6}"/>
                </a:ext>
              </a:extLst>
            </p:cNvPr>
            <p:cNvGrpSpPr/>
            <p:nvPr/>
          </p:nvGrpSpPr>
          <p:grpSpPr>
            <a:xfrm>
              <a:off x="3820915" y="1689874"/>
              <a:ext cx="2129010" cy="1012194"/>
              <a:chOff x="3801638" y="1766969"/>
              <a:chExt cx="2129010" cy="1012194"/>
            </a:xfrm>
          </p:grpSpPr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A71BA9DE-E758-4069-D80B-740D6D18F2D9}"/>
                  </a:ext>
                </a:extLst>
              </p:cNvPr>
              <p:cNvGrpSpPr/>
              <p:nvPr/>
            </p:nvGrpSpPr>
            <p:grpSpPr>
              <a:xfrm>
                <a:off x="3801638" y="1766969"/>
                <a:ext cx="2129010" cy="1012194"/>
                <a:chOff x="3801638" y="1766969"/>
                <a:chExt cx="2129010" cy="1012194"/>
              </a:xfrm>
            </p:grpSpPr>
            <p:pic>
              <p:nvPicPr>
                <p:cNvPr id="457" name="Picture 456">
                  <a:extLst>
                    <a:ext uri="{FF2B5EF4-FFF2-40B4-BE49-F238E27FC236}">
                      <a16:creationId xmlns:a16="http://schemas.microsoft.com/office/drawing/2014/main" id="{30A3792B-10D2-A411-35FD-523BA8C6B0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-21342" t="74454" r="21342" b="-3777"/>
                <a:stretch/>
              </p:blipFill>
              <p:spPr>
                <a:xfrm>
                  <a:off x="3801638" y="2409831"/>
                  <a:ext cx="1753703" cy="369332"/>
                </a:xfrm>
                <a:prstGeom prst="rect">
                  <a:avLst/>
                </a:prstGeom>
              </p:spPr>
            </p:pic>
            <p:pic>
              <p:nvPicPr>
                <p:cNvPr id="459" name="Picture 458">
                  <a:extLst>
                    <a:ext uri="{FF2B5EF4-FFF2-40B4-BE49-F238E27FC236}">
                      <a16:creationId xmlns:a16="http://schemas.microsoft.com/office/drawing/2014/main" id="{863FEF76-2816-E7E7-5F33-B442D9011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6"/>
                <a:srcRect t="7494" b="52685"/>
                <a:stretch/>
              </p:blipFill>
              <p:spPr>
                <a:xfrm>
                  <a:off x="4176944" y="1766969"/>
                  <a:ext cx="1753704" cy="493975"/>
                </a:xfrm>
                <a:prstGeom prst="rect">
                  <a:avLst/>
                </a:prstGeom>
              </p:spPr>
            </p:pic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CC63B5B3-5E3D-463B-785D-39D890B8D4F3}"/>
                    </a:ext>
                  </a:extLst>
                </p:cNvPr>
                <p:cNvSpPr txBox="1"/>
                <p:nvPr/>
              </p:nvSpPr>
              <p:spPr>
                <a:xfrm>
                  <a:off x="5052963" y="2438703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latin typeface="Helvetica Light" panose="020B0403020202020204" pitchFamily="34" charset="0"/>
                    </a:rPr>
                    <a:t>Ma</a:t>
                  </a:r>
                </a:p>
              </p:txBody>
            </p:sp>
          </p:grp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2A30C23A-2B05-E3B7-2D61-BA6F3462D4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7505" y="2194454"/>
                <a:ext cx="45720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1" name="Picture 460">
              <a:extLst>
                <a:ext uri="{FF2B5EF4-FFF2-40B4-BE49-F238E27FC236}">
                  <a16:creationId xmlns:a16="http://schemas.microsoft.com/office/drawing/2014/main" id="{EC156EEE-8688-345D-4D1B-8F67219D3E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/>
            <a:srcRect t="45643" b="26838"/>
            <a:stretch/>
          </p:blipFill>
          <p:spPr>
            <a:xfrm>
              <a:off x="4196220" y="2014150"/>
              <a:ext cx="1753703" cy="341375"/>
            </a:xfrm>
            <a:prstGeom prst="rect">
              <a:avLst/>
            </a:prstGeom>
          </p:spPr>
        </p:pic>
      </p:grpSp>
      <p:pic>
        <p:nvPicPr>
          <p:cNvPr id="471" name="Graphic 470">
            <a:extLst>
              <a:ext uri="{FF2B5EF4-FFF2-40B4-BE49-F238E27FC236}">
                <a16:creationId xmlns:a16="http://schemas.microsoft.com/office/drawing/2014/main" id="{604E8D9D-3179-13DF-573C-0BFCF59BF553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53423"/>
          <a:stretch/>
        </p:blipFill>
        <p:spPr>
          <a:xfrm>
            <a:off x="5792498" y="-286389"/>
            <a:ext cx="1333571" cy="1789465"/>
          </a:xfrm>
          <a:prstGeom prst="rect">
            <a:avLst/>
          </a:prstGeom>
        </p:spPr>
      </p:pic>
      <p:grpSp>
        <p:nvGrpSpPr>
          <p:cNvPr id="472" name="Group 471">
            <a:extLst>
              <a:ext uri="{FF2B5EF4-FFF2-40B4-BE49-F238E27FC236}">
                <a16:creationId xmlns:a16="http://schemas.microsoft.com/office/drawing/2014/main" id="{2312E42D-B99A-3409-FEBF-D2ACD1447200}"/>
              </a:ext>
            </a:extLst>
          </p:cNvPr>
          <p:cNvGrpSpPr/>
          <p:nvPr/>
        </p:nvGrpSpPr>
        <p:grpSpPr>
          <a:xfrm>
            <a:off x="214058" y="5614264"/>
            <a:ext cx="5794176" cy="2090258"/>
            <a:chOff x="214058" y="5614264"/>
            <a:chExt cx="5794176" cy="2090258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4DE9DCC5-B012-AA02-DCB2-438EF505EA39}"/>
                </a:ext>
              </a:extLst>
            </p:cNvPr>
            <p:cNvSpPr/>
            <p:nvPr/>
          </p:nvSpPr>
          <p:spPr>
            <a:xfrm>
              <a:off x="214058" y="5614264"/>
              <a:ext cx="5268275" cy="209025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9CD0644A-A289-D356-AF63-26E6F2AA8640}"/>
                </a:ext>
              </a:extLst>
            </p:cNvPr>
            <p:cNvCxnSpPr>
              <a:cxnSpLocks/>
              <a:stCxn id="162" idx="1"/>
              <a:endCxn id="86" idx="3"/>
            </p:cNvCxnSpPr>
            <p:nvPr/>
          </p:nvCxnSpPr>
          <p:spPr>
            <a:xfrm flipH="1">
              <a:off x="5482333" y="6652022"/>
              <a:ext cx="525901" cy="73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5B3DD361-1B5C-E551-6470-BC80E9FD74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7585" t="19398" r="47132" b="66547"/>
          <a:stretch/>
        </p:blipFill>
        <p:spPr>
          <a:xfrm>
            <a:off x="602613" y="5764181"/>
            <a:ext cx="945874" cy="412018"/>
          </a:xfrm>
          <a:prstGeom prst="rect">
            <a:avLst/>
          </a:prstGeom>
        </p:spPr>
      </p:pic>
      <p:pic>
        <p:nvPicPr>
          <p:cNvPr id="397" name="Graphic 396">
            <a:extLst>
              <a:ext uri="{FF2B5EF4-FFF2-40B4-BE49-F238E27FC236}">
                <a16:creationId xmlns:a16="http://schemas.microsoft.com/office/drawing/2014/main" id="{C1B092BE-3E84-4580-183A-DC9E09D96C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748" t="9350" r="65552" b="51508"/>
          <a:stretch/>
        </p:blipFill>
        <p:spPr>
          <a:xfrm>
            <a:off x="436014" y="6341513"/>
            <a:ext cx="1777620" cy="110971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8244ADF-3B73-FB7D-42A2-C72487036126}"/>
              </a:ext>
            </a:extLst>
          </p:cNvPr>
          <p:cNvSpPr>
            <a:spLocks noChangeAspect="1"/>
          </p:cNvSpPr>
          <p:nvPr/>
        </p:nvSpPr>
        <p:spPr>
          <a:xfrm>
            <a:off x="462031" y="1522366"/>
            <a:ext cx="73152" cy="73152"/>
          </a:xfrm>
          <a:prstGeom prst="ellipse">
            <a:avLst/>
          </a:prstGeom>
          <a:solidFill>
            <a:srgbClr val="D7E6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80A9C8-F67F-D556-AF01-8F214D2B2EE9}"/>
              </a:ext>
            </a:extLst>
          </p:cNvPr>
          <p:cNvSpPr>
            <a:spLocks noChangeAspect="1"/>
          </p:cNvSpPr>
          <p:nvPr/>
        </p:nvSpPr>
        <p:spPr>
          <a:xfrm>
            <a:off x="227170" y="3063154"/>
            <a:ext cx="73152" cy="73152"/>
          </a:xfrm>
          <a:prstGeom prst="ellipse">
            <a:avLst/>
          </a:prstGeom>
          <a:solidFill>
            <a:srgbClr val="455E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72B3A2-04F8-7634-21BA-D7B82D312105}"/>
              </a:ext>
            </a:extLst>
          </p:cNvPr>
          <p:cNvSpPr>
            <a:spLocks noChangeAspect="1"/>
          </p:cNvSpPr>
          <p:nvPr/>
        </p:nvSpPr>
        <p:spPr>
          <a:xfrm>
            <a:off x="4422525" y="1522854"/>
            <a:ext cx="73152" cy="73152"/>
          </a:xfrm>
          <a:prstGeom prst="ellipse">
            <a:avLst/>
          </a:prstGeom>
          <a:solidFill>
            <a:srgbClr val="7A03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32BCF4-FFB2-91F8-ADF8-65544C134ABA}"/>
              </a:ext>
            </a:extLst>
          </p:cNvPr>
          <p:cNvSpPr>
            <a:spLocks noChangeAspect="1"/>
          </p:cNvSpPr>
          <p:nvPr/>
        </p:nvSpPr>
        <p:spPr>
          <a:xfrm>
            <a:off x="2190604" y="3060882"/>
            <a:ext cx="73152" cy="73152"/>
          </a:xfrm>
          <a:prstGeom prst="ellipse">
            <a:avLst/>
          </a:prstGeom>
          <a:solidFill>
            <a:srgbClr val="2AF1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BA89A1-3C6E-4D30-75BD-950E467A2041}"/>
              </a:ext>
            </a:extLst>
          </p:cNvPr>
          <p:cNvSpPr>
            <a:spLocks noChangeAspect="1"/>
          </p:cNvSpPr>
          <p:nvPr/>
        </p:nvSpPr>
        <p:spPr>
          <a:xfrm>
            <a:off x="2205330" y="4172494"/>
            <a:ext cx="73152" cy="73152"/>
          </a:xfrm>
          <a:prstGeom prst="ellipse">
            <a:avLst/>
          </a:prstGeom>
          <a:solidFill>
            <a:srgbClr val="5BF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94969C-9F84-BE9F-5D6D-4D3DA2E99A93}"/>
              </a:ext>
            </a:extLst>
          </p:cNvPr>
          <p:cNvSpPr>
            <a:spLocks noChangeAspect="1"/>
          </p:cNvSpPr>
          <p:nvPr/>
        </p:nvSpPr>
        <p:spPr>
          <a:xfrm>
            <a:off x="2412160" y="1523704"/>
            <a:ext cx="73152" cy="73152"/>
          </a:xfrm>
          <a:prstGeom prst="ellipse">
            <a:avLst/>
          </a:prstGeom>
          <a:solidFill>
            <a:srgbClr val="E242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90FDEC-7DC5-D574-59F5-55DFBBA53E0B}"/>
              </a:ext>
            </a:extLst>
          </p:cNvPr>
          <p:cNvSpPr>
            <a:spLocks noChangeAspect="1"/>
          </p:cNvSpPr>
          <p:nvPr/>
        </p:nvSpPr>
        <p:spPr>
          <a:xfrm>
            <a:off x="4189744" y="3060958"/>
            <a:ext cx="73152" cy="73152"/>
          </a:xfrm>
          <a:prstGeom prst="ellipse">
            <a:avLst/>
          </a:prstGeom>
          <a:solidFill>
            <a:srgbClr val="EFCD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6D39F8-98E5-551E-E678-5782722A2E0E}"/>
              </a:ext>
            </a:extLst>
          </p:cNvPr>
          <p:cNvSpPr>
            <a:spLocks noChangeAspect="1"/>
          </p:cNvSpPr>
          <p:nvPr/>
        </p:nvSpPr>
        <p:spPr>
          <a:xfrm>
            <a:off x="4180219" y="4168786"/>
            <a:ext cx="73152" cy="73152"/>
          </a:xfrm>
          <a:prstGeom prst="ellipse">
            <a:avLst/>
          </a:prstGeom>
          <a:solidFill>
            <a:srgbClr val="FDB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B509C9-A4FF-00FC-DA26-E62C93B56D35}"/>
              </a:ext>
            </a:extLst>
          </p:cNvPr>
          <p:cNvSpPr>
            <a:spLocks noChangeAspect="1"/>
          </p:cNvSpPr>
          <p:nvPr/>
        </p:nvSpPr>
        <p:spPr>
          <a:xfrm>
            <a:off x="221761" y="4170518"/>
            <a:ext cx="73152" cy="73152"/>
          </a:xfrm>
          <a:prstGeom prst="ellipse">
            <a:avLst/>
          </a:prstGeom>
          <a:solidFill>
            <a:srgbClr val="45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0A63E8-8231-A882-4979-767CE7845808}"/>
              </a:ext>
            </a:extLst>
          </p:cNvPr>
          <p:cNvSpPr/>
          <p:nvPr/>
        </p:nvSpPr>
        <p:spPr>
          <a:xfrm>
            <a:off x="2263584" y="5954136"/>
            <a:ext cx="871107" cy="421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1F0A4F-4A27-ABBE-F521-744C103B1173}"/>
              </a:ext>
            </a:extLst>
          </p:cNvPr>
          <p:cNvCxnSpPr>
            <a:cxnSpLocks/>
          </p:cNvCxnSpPr>
          <p:nvPr/>
        </p:nvCxnSpPr>
        <p:spPr>
          <a:xfrm flipH="1" flipV="1">
            <a:off x="2260409" y="5876020"/>
            <a:ext cx="3175" cy="49993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>
            <a:extLst>
              <a:ext uri="{FF2B5EF4-FFF2-40B4-BE49-F238E27FC236}">
                <a16:creationId xmlns:a16="http://schemas.microsoft.com/office/drawing/2014/main" id="{1EF202E5-C127-68C3-0BC7-EE7D1CCE8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605" y="871307"/>
            <a:ext cx="548640" cy="28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46600</TotalTime>
  <Words>101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 Light</vt:lpstr>
      <vt:lpstr>HELVETICA LIGHT OBLIQUE</vt:lpstr>
      <vt:lpstr>HELVETICA LIGHT OBLIQUE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Sanchez Reyes</cp:lastModifiedBy>
  <cp:revision>51</cp:revision>
  <dcterms:created xsi:type="dcterms:W3CDTF">2023-07-14T00:05:28Z</dcterms:created>
  <dcterms:modified xsi:type="dcterms:W3CDTF">2023-08-15T23:48:46Z</dcterms:modified>
</cp:coreProperties>
</file>