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6341"/>
  </p:normalViewPr>
  <p:slideViewPr>
    <p:cSldViewPr snapToGrid="0" snapToObjects="1">
      <p:cViewPr>
        <p:scale>
          <a:sx n="100" d="100"/>
          <a:sy n="100" d="100"/>
        </p:scale>
        <p:origin x="2936" y="-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1D949-B158-2346-9CE4-AEE8E8E6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964"/>
            <a:ext cx="3840480" cy="274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9B506B-699C-4842-B7CB-4ACEFDFB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123180"/>
            <a:ext cx="384048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39F1E-E7F8-C24D-B91A-29A04BD2A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90" y="1907614"/>
            <a:ext cx="3849370" cy="27495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9CAE0A6-66C4-384D-9A4E-368E31DE3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8446696"/>
            <a:ext cx="384048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652" y="1055145"/>
            <a:ext cx="1517799" cy="709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FD9455-0BCD-A940-BEFA-1988FB20B9C0}"/>
              </a:ext>
            </a:extLst>
          </p:cNvPr>
          <p:cNvSpPr txBox="1"/>
          <p:nvPr/>
        </p:nvSpPr>
        <p:spPr>
          <a:xfrm>
            <a:off x="533400" y="4699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73A80-7693-0340-951E-6FF4CA1885A7}"/>
              </a:ext>
            </a:extLst>
          </p:cNvPr>
          <p:cNvSpPr txBox="1"/>
          <p:nvPr/>
        </p:nvSpPr>
        <p:spPr>
          <a:xfrm>
            <a:off x="1076802" y="2921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6F46C-A4A5-AD4D-8BF7-10E030F323D2}"/>
              </a:ext>
            </a:extLst>
          </p:cNvPr>
          <p:cNvSpPr txBox="1"/>
          <p:nvPr/>
        </p:nvSpPr>
        <p:spPr>
          <a:xfrm>
            <a:off x="1620204" y="1143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4107B1-CCEA-0843-8CEC-95FE8F0AE7C5}"/>
              </a:ext>
            </a:extLst>
          </p:cNvPr>
          <p:cNvSpPr txBox="1"/>
          <p:nvPr/>
        </p:nvSpPr>
        <p:spPr>
          <a:xfrm>
            <a:off x="2165085" y="5861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B19FAD-C2CD-CA4F-B359-369AD339295F}"/>
              </a:ext>
            </a:extLst>
          </p:cNvPr>
          <p:cNvSpPr txBox="1"/>
          <p:nvPr/>
        </p:nvSpPr>
        <p:spPr>
          <a:xfrm>
            <a:off x="2749451" y="4864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12828-1C7B-A34A-815A-D78D49EFA552}"/>
              </a:ext>
            </a:extLst>
          </p:cNvPr>
          <p:cNvSpPr txBox="1"/>
          <p:nvPr/>
        </p:nvSpPr>
        <p:spPr>
          <a:xfrm>
            <a:off x="3337023" y="3868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8E3C13-BAE9-894B-95B6-32C06DEE5B06}"/>
              </a:ext>
            </a:extLst>
          </p:cNvPr>
          <p:cNvSpPr txBox="1"/>
          <p:nvPr/>
        </p:nvSpPr>
        <p:spPr>
          <a:xfrm>
            <a:off x="3124968" y="8135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4853C-244B-D94F-A856-17BCA27DFFFF}"/>
              </a:ext>
            </a:extLst>
          </p:cNvPr>
          <p:cNvSpPr txBox="1"/>
          <p:nvPr/>
        </p:nvSpPr>
        <p:spPr>
          <a:xfrm>
            <a:off x="2309766" y="1599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67439-F88F-5447-AD6A-EE58AA3EDC48}"/>
              </a:ext>
            </a:extLst>
          </p:cNvPr>
          <p:cNvSpPr txBox="1"/>
          <p:nvPr/>
        </p:nvSpPr>
        <p:spPr>
          <a:xfrm>
            <a:off x="1373559" y="51930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DD52F-41E2-5349-AFD3-ED0957B26579}"/>
              </a:ext>
            </a:extLst>
          </p:cNvPr>
          <p:cNvSpPr txBox="1"/>
          <p:nvPr/>
        </p:nvSpPr>
        <p:spPr>
          <a:xfrm>
            <a:off x="729617" y="1005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7890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7</cp:revision>
  <dcterms:created xsi:type="dcterms:W3CDTF">2022-02-19T10:36:43Z</dcterms:created>
  <dcterms:modified xsi:type="dcterms:W3CDTF">2022-02-24T22:07:22Z</dcterms:modified>
</cp:coreProperties>
</file>