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3199378" y="0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6405582" y="0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17404" y="0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7CCCEE-DFD2-5C4A-9A0F-A7D2DB26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0"/>
            <a:ext cx="3072384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35FE959-8D80-104F-B817-6D64AB776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36"/>
          <a:stretch/>
        </p:blipFill>
        <p:spPr>
          <a:xfrm>
            <a:off x="6485" y="1393680"/>
            <a:ext cx="3072384" cy="537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879404A-884D-F343-B6DE-50A0C5D6D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30" y="0"/>
            <a:ext cx="3072384" cy="1828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719FAE8-23B8-1841-835F-0F705031C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36" y="25050"/>
            <a:ext cx="3072384" cy="1828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B211DE9-2DFC-A643-85DD-7CDA923AF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36"/>
          <a:stretch/>
        </p:blipFill>
        <p:spPr>
          <a:xfrm>
            <a:off x="3236230" y="1421835"/>
            <a:ext cx="3072384" cy="537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914BA9D-4628-8C41-9E57-F67E57599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36"/>
          <a:stretch/>
        </p:blipFill>
        <p:spPr>
          <a:xfrm>
            <a:off x="6460236" y="1429118"/>
            <a:ext cx="3072384" cy="5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7</cp:revision>
  <cp:lastPrinted>2022-02-22T09:41:37Z</cp:lastPrinted>
  <dcterms:created xsi:type="dcterms:W3CDTF">2022-02-18T09:17:58Z</dcterms:created>
  <dcterms:modified xsi:type="dcterms:W3CDTF">2022-02-25T09:49:28Z</dcterms:modified>
</cp:coreProperties>
</file>