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6430145" y="4719600"/>
            <a:ext cx="3171055" cy="2148840"/>
          </a:xfrm>
          <a:prstGeom prst="roundRect">
            <a:avLst/>
          </a:prstGeom>
          <a:solidFill>
            <a:srgbClr val="7A0403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3221184" y="4743270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12223" y="4766940"/>
            <a:ext cx="3171055" cy="2148840"/>
          </a:xfrm>
          <a:prstGeom prst="roundRect">
            <a:avLst/>
          </a:prstGeom>
          <a:solidFill>
            <a:srgbClr val="FB8121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6430144" y="2409540"/>
            <a:ext cx="3171055" cy="2148840"/>
          </a:xfrm>
          <a:prstGeom prst="roundRect">
            <a:avLst/>
          </a:prstGeom>
          <a:solidFill>
            <a:srgbClr val="EED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3236230" y="2433810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35575" y="2433810"/>
            <a:ext cx="3171055" cy="2148840"/>
          </a:xfrm>
          <a:prstGeom prst="roundRect">
            <a:avLst/>
          </a:prstGeom>
          <a:solidFill>
            <a:srgbClr val="31F29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3224800" y="9615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6418204" y="0"/>
            <a:ext cx="3171055" cy="2148840"/>
          </a:xfrm>
          <a:prstGeom prst="roundRect">
            <a:avLst/>
          </a:prstGeom>
          <a:solidFill>
            <a:srgbClr val="28BBE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17915" y="0"/>
            <a:ext cx="3171055" cy="2148840"/>
          </a:xfrm>
          <a:prstGeom prst="roundRect">
            <a:avLst/>
          </a:prstGeom>
          <a:solidFill>
            <a:srgbClr val="301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7CCCEE-DFD2-5C4A-9A0F-A7D2DB26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0"/>
            <a:ext cx="3072384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CCB3E5-8931-A746-A6EF-C4BA66DA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25" y="0"/>
            <a:ext cx="3072384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22F520-E6C9-0E48-AB07-12CB906C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56" y="46770"/>
            <a:ext cx="3072384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8EC14C-D2FE-F24C-895B-6372C33B5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5" y="2569560"/>
            <a:ext cx="3072384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99F682-372C-7C41-8472-63C14063C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025" y="2584740"/>
            <a:ext cx="3072384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23AD48-EF0B-954F-B5A2-6EA6707F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56" y="2644350"/>
            <a:ext cx="3072384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2881F6-1C05-8749-87C7-D54FDEFA4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15" y="4879620"/>
            <a:ext cx="3072384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748BAF-0B3D-4F4C-AC68-E8BD3F55F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025" y="5002320"/>
            <a:ext cx="3072384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850735-A67E-7F4D-AD4F-A99E47100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56" y="5002320"/>
            <a:ext cx="3072384" cy="1828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546937-FB69-E348-A041-918BB2B50E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4046535"/>
            <a:ext cx="3072384" cy="537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35FE959-8D80-104F-B817-6D64AB776C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1393680"/>
            <a:ext cx="3072384" cy="537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291B5F-ABDF-4940-9DD3-41C0373C063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1440548"/>
            <a:ext cx="3072384" cy="537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7A9FAB-3A13-264A-81D7-698AACB0E3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1417688"/>
            <a:ext cx="3072384" cy="537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687D16-4A92-614E-BCD9-9A896B3D3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3988890"/>
            <a:ext cx="3072384" cy="537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D427C8-C285-1D44-B801-13A2E61316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6282690"/>
            <a:ext cx="3072384" cy="537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7A60B6-5604-534F-AA7B-AD865D01A9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3988890"/>
            <a:ext cx="3072384" cy="5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6</cp:revision>
  <cp:lastPrinted>2022-02-22T09:41:37Z</cp:lastPrinted>
  <dcterms:created xsi:type="dcterms:W3CDTF">2022-02-18T09:17:58Z</dcterms:created>
  <dcterms:modified xsi:type="dcterms:W3CDTF">2022-02-25T08:40:40Z</dcterms:modified>
</cp:coreProperties>
</file>