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63" r:id="rId2"/>
  </p:sldIdLst>
  <p:sldSz cx="151796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26"/>
    <p:restoredTop sz="96341"/>
  </p:normalViewPr>
  <p:slideViewPr>
    <p:cSldViewPr snapToGrid="0" snapToObjects="1">
      <p:cViewPr varScale="1">
        <p:scale>
          <a:sx n="85" d="100"/>
          <a:sy n="85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460" y="1496484"/>
            <a:ext cx="11384756" cy="3183467"/>
          </a:xfrm>
        </p:spPr>
        <p:txBody>
          <a:bodyPr anchor="b"/>
          <a:lstStyle>
            <a:lvl1pPr algn="ctr"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4802717"/>
            <a:ext cx="11384756" cy="2207683"/>
          </a:xfrm>
        </p:spPr>
        <p:txBody>
          <a:bodyPr/>
          <a:lstStyle>
            <a:lvl1pPr marL="0" indent="0" algn="ctr">
              <a:buNone/>
              <a:defRPr sz="2988"/>
            </a:lvl1pPr>
            <a:lvl2pPr marL="569260" indent="0" algn="ctr">
              <a:buNone/>
              <a:defRPr sz="2490"/>
            </a:lvl2pPr>
            <a:lvl3pPr marL="1138519" indent="0" algn="ctr">
              <a:buNone/>
              <a:defRPr sz="2241"/>
            </a:lvl3pPr>
            <a:lvl4pPr marL="1707779" indent="0" algn="ctr">
              <a:buNone/>
              <a:defRPr sz="1992"/>
            </a:lvl4pPr>
            <a:lvl5pPr marL="2277039" indent="0" algn="ctr">
              <a:buNone/>
              <a:defRPr sz="1992"/>
            </a:lvl5pPr>
            <a:lvl6pPr marL="2846299" indent="0" algn="ctr">
              <a:buNone/>
              <a:defRPr sz="1992"/>
            </a:lvl6pPr>
            <a:lvl7pPr marL="3415558" indent="0" algn="ctr">
              <a:buNone/>
              <a:defRPr sz="1992"/>
            </a:lvl7pPr>
            <a:lvl8pPr marL="3984818" indent="0" algn="ctr">
              <a:buNone/>
              <a:defRPr sz="1992"/>
            </a:lvl8pPr>
            <a:lvl9pPr marL="4554078" indent="0" algn="ctr">
              <a:buNone/>
              <a:defRPr sz="1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5" y="486834"/>
            <a:ext cx="327311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3" y="486834"/>
            <a:ext cx="962960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6" y="2279652"/>
            <a:ext cx="13092470" cy="3803649"/>
          </a:xfrm>
        </p:spPr>
        <p:txBody>
          <a:bodyPr anchor="b"/>
          <a:lstStyle>
            <a:lvl1pPr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6" y="6119285"/>
            <a:ext cx="13092470" cy="2000249"/>
          </a:xfrm>
        </p:spPr>
        <p:txBody>
          <a:bodyPr/>
          <a:lstStyle>
            <a:lvl1pPr marL="0" indent="0">
              <a:buNone/>
              <a:defRPr sz="2988">
                <a:solidFill>
                  <a:schemeClr val="tx1">
                    <a:tint val="75000"/>
                  </a:schemeClr>
                </a:solidFill>
              </a:defRPr>
            </a:lvl1pPr>
            <a:lvl2pPr marL="5692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8519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3pPr>
            <a:lvl4pPr marL="170777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4pPr>
            <a:lvl5pPr marL="227703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5pPr>
            <a:lvl6pPr marL="284629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6pPr>
            <a:lvl7pPr marL="341555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7pPr>
            <a:lvl8pPr marL="398481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8pPr>
            <a:lvl9pPr marL="455407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486834"/>
            <a:ext cx="1309247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241551"/>
            <a:ext cx="6421713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3340100"/>
            <a:ext cx="64217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0" y="2241551"/>
            <a:ext cx="6453339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0" y="3340100"/>
            <a:ext cx="645333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316567"/>
            <a:ext cx="7684710" cy="6498167"/>
          </a:xfrm>
        </p:spPr>
        <p:txBody>
          <a:bodyPr/>
          <a:lstStyle>
            <a:lvl1pPr>
              <a:defRPr sz="3984"/>
            </a:lvl1pPr>
            <a:lvl2pPr>
              <a:defRPr sz="3486"/>
            </a:lvl2pPr>
            <a:lvl3pPr>
              <a:defRPr sz="2988"/>
            </a:lvl3pPr>
            <a:lvl4pPr>
              <a:defRPr sz="2490"/>
            </a:lvl4pPr>
            <a:lvl5pPr>
              <a:defRPr sz="2490"/>
            </a:lvl5pPr>
            <a:lvl6pPr>
              <a:defRPr sz="2490"/>
            </a:lvl6pPr>
            <a:lvl7pPr>
              <a:defRPr sz="2490"/>
            </a:lvl7pPr>
            <a:lvl8pPr>
              <a:defRPr sz="2490"/>
            </a:lvl8pPr>
            <a:lvl9pPr>
              <a:defRPr sz="2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316567"/>
            <a:ext cx="7684710" cy="6498167"/>
          </a:xfrm>
        </p:spPr>
        <p:txBody>
          <a:bodyPr anchor="t"/>
          <a:lstStyle>
            <a:lvl1pPr marL="0" indent="0">
              <a:buNone/>
              <a:defRPr sz="3984"/>
            </a:lvl1pPr>
            <a:lvl2pPr marL="569260" indent="0">
              <a:buNone/>
              <a:defRPr sz="3486"/>
            </a:lvl2pPr>
            <a:lvl3pPr marL="1138519" indent="0">
              <a:buNone/>
              <a:defRPr sz="2988"/>
            </a:lvl3pPr>
            <a:lvl4pPr marL="1707779" indent="0">
              <a:buNone/>
              <a:defRPr sz="2490"/>
            </a:lvl4pPr>
            <a:lvl5pPr marL="2277039" indent="0">
              <a:buNone/>
              <a:defRPr sz="2490"/>
            </a:lvl5pPr>
            <a:lvl6pPr marL="2846299" indent="0">
              <a:buNone/>
              <a:defRPr sz="2490"/>
            </a:lvl6pPr>
            <a:lvl7pPr marL="3415558" indent="0">
              <a:buNone/>
              <a:defRPr sz="2490"/>
            </a:lvl7pPr>
            <a:lvl8pPr marL="3984818" indent="0">
              <a:buNone/>
              <a:defRPr sz="2490"/>
            </a:lvl8pPr>
            <a:lvl9pPr marL="4554078" indent="0">
              <a:buNone/>
              <a:defRPr sz="24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486834"/>
            <a:ext cx="130924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434167"/>
            <a:ext cx="130924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8475134"/>
            <a:ext cx="512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138519" rtl="0" eaLnBrk="1" latinLnBrk="0" hangingPunct="1">
        <a:lnSpc>
          <a:spcPct val="90000"/>
        </a:lnSpc>
        <a:spcBef>
          <a:spcPct val="0"/>
        </a:spcBef>
        <a:buNone/>
        <a:defRPr sz="5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630" indent="-284630" algn="l" defTabSz="1138519" rtl="0" eaLnBrk="1" latinLnBrk="0" hangingPunct="1">
        <a:lnSpc>
          <a:spcPct val="90000"/>
        </a:lnSpc>
        <a:spcBef>
          <a:spcPts val="1245"/>
        </a:spcBef>
        <a:buFont typeface="Arial" panose="020B0604020202020204" pitchFamily="34" charset="0"/>
        <a:buChar char="•"/>
        <a:defRPr sz="3486" kern="1200">
          <a:solidFill>
            <a:schemeClr val="tx1"/>
          </a:solidFill>
          <a:latin typeface="+mn-lt"/>
          <a:ea typeface="+mn-ea"/>
          <a:cs typeface="+mn-cs"/>
        </a:defRPr>
      </a:lvl1pPr>
      <a:lvl2pPr marL="853890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2pPr>
      <a:lvl3pPr marL="142314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99240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56166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313092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70018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426944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83870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6926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2pPr>
      <a:lvl3pPr marL="113851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3pPr>
      <a:lvl4pPr marL="170777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27703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284629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41555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398481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55407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7B0EE39-DC0E-FDE5-E8F7-77293BF9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415" y="-335144"/>
            <a:ext cx="4919454" cy="9838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3C24CC-CCF0-C6E8-DC83-DC42F90C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0455" y="-35339"/>
            <a:ext cx="10881360" cy="9326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AC1615-EDEE-F36B-6B02-E45B0001FAEF}"/>
              </a:ext>
            </a:extLst>
          </p:cNvPr>
          <p:cNvSpPr txBox="1"/>
          <p:nvPr/>
        </p:nvSpPr>
        <p:spPr>
          <a:xfrm>
            <a:off x="164892" y="269823"/>
            <a:ext cx="9727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A)                                                                           B)</a:t>
            </a:r>
          </a:p>
        </p:txBody>
      </p:sp>
    </p:spTree>
    <p:extLst>
      <p:ext uri="{BB962C8B-B14F-4D97-AF65-F5344CB8AC3E}">
        <p14:creationId xmlns:p14="http://schemas.microsoft.com/office/powerpoint/2010/main" val="356604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22876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77</cp:revision>
  <cp:lastPrinted>2022-05-26T07:50:28Z</cp:lastPrinted>
  <dcterms:created xsi:type="dcterms:W3CDTF">2022-02-19T10:36:43Z</dcterms:created>
  <dcterms:modified xsi:type="dcterms:W3CDTF">2022-05-26T07:51:22Z</dcterms:modified>
</cp:coreProperties>
</file>