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8" d="100"/>
          <a:sy n="88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21" Type="http://schemas.openxmlformats.org/officeDocument/2006/relationships/image" Target="../media/image19.emf"/><Relationship Id="rId7" Type="http://schemas.openxmlformats.org/officeDocument/2006/relationships/image" Target="../media/image6.sv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1737991" y="4928378"/>
            <a:ext cx="1414092" cy="84438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181657" y="5082772"/>
            <a:ext cx="4473254" cy="393883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58" y="4900331"/>
            <a:ext cx="4473253" cy="406659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799936" y="4009450"/>
            <a:ext cx="309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C2)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9884895" y="4523948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C1) Choose a </a:t>
            </a:r>
            <a:r>
              <a:rPr lang="en-US" b="1" dirty="0"/>
              <a:t>tree topology.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792750" y="416291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259478" y="4001766"/>
            <a:ext cx="343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C3) Use ages of congruent nodes to </a:t>
            </a:r>
            <a:r>
              <a:rPr lang="en-US" b="1" dirty="0"/>
              <a:t>date a tree topology.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42249" y="3978179"/>
            <a:ext cx="14551831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EDAF532-7168-9AE9-062F-1DF26DAF9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108" y="5928484"/>
            <a:ext cx="3925438" cy="39254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3279619" y="4446906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022244" y="5740944"/>
            <a:ext cx="1282093" cy="1154642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960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2837253" y="5789022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9761282" y="49827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1" y="9319769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9008105" y="4531797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BD58E98-B968-FDD2-8865-AD324E27D279}"/>
              </a:ext>
            </a:extLst>
          </p:cNvPr>
          <p:cNvSpPr/>
          <p:nvPr/>
        </p:nvSpPr>
        <p:spPr>
          <a:xfrm>
            <a:off x="9386680" y="3974112"/>
            <a:ext cx="4481690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38211" y="129210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239603" y="2760690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A2) Process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</a:t>
            </a:r>
            <a:r>
              <a:rPr lang="en-US" dirty="0"/>
              <a:t> to a taxonomy.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995202" y="1557697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151568" y="2411276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91577" y="632937"/>
            <a:ext cx="40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A1) User provides a list of </a:t>
            </a:r>
            <a:r>
              <a:rPr lang="en-US" b="1" dirty="0"/>
              <a:t>taxon names</a:t>
            </a:r>
            <a:r>
              <a:rPr lang="en-US" dirty="0"/>
              <a:t>, as a character string or as a tree.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4167070" y="1325658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28889" y="36098"/>
            <a:ext cx="4039079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895341" y="336593"/>
            <a:ext cx="25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B2) Prune matching chronograms and save as </a:t>
            </a:r>
            <a:r>
              <a:rPr lang="en-US" b="1" dirty="0"/>
              <a:t>source chronograms</a:t>
            </a:r>
            <a:r>
              <a:rPr lang="en-US" dirty="0"/>
              <a:t>.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728720" y="3347152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845009" y="36098"/>
            <a:ext cx="9745462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784416" y="1886971"/>
            <a:ext cx="646331" cy="3931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0" t="13022" r="46397" b="30463"/>
          <a:stretch/>
        </p:blipFill>
        <p:spPr>
          <a:xfrm>
            <a:off x="5579064" y="2056133"/>
            <a:ext cx="883578" cy="3778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4931525" y="589376"/>
            <a:ext cx="474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B1) Search </a:t>
            </a:r>
            <a:r>
              <a:rPr lang="en-US" b="1" dirty="0"/>
              <a:t>processed taxon names</a:t>
            </a:r>
            <a:r>
              <a:rPr lang="en-US" dirty="0"/>
              <a:t> in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flipV="1">
            <a:off x="8902371" y="73517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C70069E-48A3-C8DF-77DD-79E10624208B}"/>
              </a:ext>
            </a:extLst>
          </p:cNvPr>
          <p:cNvSpPr/>
          <p:nvPr/>
        </p:nvSpPr>
        <p:spPr>
          <a:xfrm>
            <a:off x="4845009" y="36677"/>
            <a:ext cx="4905458" cy="5339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7E132-1F26-97D7-8C31-0439C9B09E76}"/>
              </a:ext>
            </a:extLst>
          </p:cNvPr>
          <p:cNvSpPr txBox="1"/>
          <p:nvPr/>
        </p:nvSpPr>
        <p:spPr>
          <a:xfrm>
            <a:off x="4734466" y="85301"/>
            <a:ext cx="51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B) Searching </a:t>
            </a:r>
            <a:r>
              <a:rPr lang="en-US" sz="2000" b="1" dirty="0" err="1"/>
              <a:t>DateLife’s</a:t>
            </a:r>
            <a:r>
              <a:rPr lang="en-US" sz="2000" b="1" dirty="0"/>
              <a:t> chronogram database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E65764B-3A92-04D9-88D6-6CDB28261A1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072" r="60585" b="17934"/>
          <a:stretch/>
        </p:blipFill>
        <p:spPr>
          <a:xfrm>
            <a:off x="5030139" y="2096349"/>
            <a:ext cx="518012" cy="115493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047B8F-C24A-8127-D5D8-605F0036E7B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5237693" y="1215057"/>
            <a:ext cx="606779" cy="13691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0BCD32-B1AD-D45E-3BF6-EBEE34110E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6459256" y="1898882"/>
            <a:ext cx="511153" cy="142338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2D62842-B3A3-3D3F-D5EC-299F2B83CB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7067586" y="1250995"/>
            <a:ext cx="606780" cy="16896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7858447-BADC-D4BE-07DF-C7A7BC1E00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>
            <a:off x="4932372" y="1747181"/>
            <a:ext cx="445514" cy="4278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FF2BD69-0ADF-4073-BBA0-7EA7BD95007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7962756" y="2839008"/>
            <a:ext cx="729573" cy="3727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A95960-8078-20E6-3530-BB7F4B8DB4B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9678" r="61676" b="16720"/>
          <a:stretch/>
        </p:blipFill>
        <p:spPr>
          <a:xfrm>
            <a:off x="7693378" y="1282704"/>
            <a:ext cx="729572" cy="134601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3D2387C-D52A-88A7-EC41-ECE7E7D37037}"/>
              </a:ext>
            </a:extLst>
          </p:cNvPr>
          <p:cNvSpPr txBox="1"/>
          <p:nvPr/>
        </p:nvSpPr>
        <p:spPr>
          <a:xfrm>
            <a:off x="6456110" y="2340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E40B3B-E293-77BF-A437-A39800DA8A19}"/>
              </a:ext>
            </a:extLst>
          </p:cNvPr>
          <p:cNvSpPr txBox="1"/>
          <p:nvPr/>
        </p:nvSpPr>
        <p:spPr>
          <a:xfrm>
            <a:off x="5119818" y="15485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1957-C6D4-8AD3-D54A-A8409340AE36}"/>
              </a:ext>
            </a:extLst>
          </p:cNvPr>
          <p:cNvSpPr txBox="1"/>
          <p:nvPr/>
        </p:nvSpPr>
        <p:spPr>
          <a:xfrm>
            <a:off x="7186020" y="2971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9F81ABF-40A7-4C60-C4F9-8270F116076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 rot="10800000">
            <a:off x="7389457" y="2960334"/>
            <a:ext cx="445514" cy="42784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8D9995-E2A1-1EAB-B5A6-1F43BCA3F8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6020853" y="1396743"/>
            <a:ext cx="729573" cy="37274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118B387-ABA7-8BF7-AE2F-E23BFB4E48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5662526" y="2599080"/>
            <a:ext cx="896729" cy="76862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244091" y="1644476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234429" y="119938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093F83C-308B-9555-8F24-9253AF0A9955}"/>
              </a:ext>
            </a:extLst>
          </p:cNvPr>
          <p:cNvSpPr/>
          <p:nvPr/>
        </p:nvSpPr>
        <p:spPr>
          <a:xfrm>
            <a:off x="42250" y="26869"/>
            <a:ext cx="4024328" cy="4950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37CD53-AA39-8223-E27C-5E271E4BC69E}"/>
              </a:ext>
            </a:extLst>
          </p:cNvPr>
          <p:cNvSpPr txBox="1"/>
          <p:nvPr/>
        </p:nvSpPr>
        <p:spPr>
          <a:xfrm>
            <a:off x="63345" y="27486"/>
            <a:ext cx="39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A) Creating a </a:t>
            </a:r>
            <a:r>
              <a:rPr lang="en-US" sz="2000" b="1" dirty="0" err="1"/>
              <a:t>DateLife</a:t>
            </a:r>
            <a:r>
              <a:rPr lang="en-US" sz="2000" b="1" dirty="0"/>
              <a:t> search query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920247-C39D-D3E4-E5DE-6CD0B6A5750E}"/>
              </a:ext>
            </a:extLst>
          </p:cNvPr>
          <p:cNvSpPr txBox="1"/>
          <p:nvPr/>
        </p:nvSpPr>
        <p:spPr>
          <a:xfrm>
            <a:off x="9391945" y="3976490"/>
            <a:ext cx="44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C) Summarizing </a:t>
            </a:r>
            <a:r>
              <a:rPr lang="en-US" sz="2000" b="1" dirty="0" err="1"/>
              <a:t>DateLife’s</a:t>
            </a:r>
            <a:r>
              <a:rPr lang="en-US" sz="2000" b="1" dirty="0"/>
              <a:t>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22989</TotalTime>
  <Words>138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82</cp:revision>
  <cp:lastPrinted>2022-02-28T20:48:48Z</cp:lastPrinted>
  <dcterms:created xsi:type="dcterms:W3CDTF">2022-02-19T10:36:43Z</dcterms:created>
  <dcterms:modified xsi:type="dcterms:W3CDTF">2022-05-30T22:18:42Z</dcterms:modified>
</cp:coreProperties>
</file>