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9" r:id="rId2"/>
  </p:sldIdLst>
  <p:sldSz cx="18288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8285"/>
    <a:srgbClr val="D0CECD"/>
    <a:srgbClr val="FF7D18"/>
    <a:srgbClr val="ED8517"/>
    <a:srgbClr val="D883FF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/>
    <p:restoredTop sz="96341"/>
  </p:normalViewPr>
  <p:slideViewPr>
    <p:cSldViewPr snapToGrid="0" snapToObjects="1">
      <p:cViewPr>
        <p:scale>
          <a:sx n="65" d="100"/>
          <a:sy n="65" d="100"/>
        </p:scale>
        <p:origin x="14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phic 60">
            <a:extLst>
              <a:ext uri="{FF2B5EF4-FFF2-40B4-BE49-F238E27FC236}">
                <a16:creationId xmlns:a16="http://schemas.microsoft.com/office/drawing/2014/main" id="{1D1A540E-0BB8-B541-A179-A5CE8D15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913" y="6215764"/>
            <a:ext cx="4572000" cy="4572000"/>
          </a:xfrm>
          <a:prstGeom prst="rect">
            <a:avLst/>
          </a:prstGeom>
        </p:spPr>
      </p:pic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AD03912-E807-EC44-8E8C-FD89FC7FE5B2}"/>
              </a:ext>
            </a:extLst>
          </p:cNvPr>
          <p:cNvSpPr/>
          <p:nvPr/>
        </p:nvSpPr>
        <p:spPr>
          <a:xfrm>
            <a:off x="4674509" y="782022"/>
            <a:ext cx="2377842" cy="1940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BDF75F-3F12-2A40-967C-67D193E9D372}"/>
              </a:ext>
            </a:extLst>
          </p:cNvPr>
          <p:cNvGrpSpPr/>
          <p:nvPr/>
        </p:nvGrpSpPr>
        <p:grpSpPr>
          <a:xfrm>
            <a:off x="3252722" y="9633641"/>
            <a:ext cx="2281394" cy="853440"/>
            <a:chOff x="2480555" y="546299"/>
            <a:chExt cx="2281394" cy="853440"/>
          </a:xfrm>
        </p:grpSpPr>
        <p:sp>
          <p:nvSpPr>
            <p:cNvPr id="43" name="Snip Diagonal Corner Rectangle 42">
              <a:extLst>
                <a:ext uri="{FF2B5EF4-FFF2-40B4-BE49-F238E27FC236}">
                  <a16:creationId xmlns:a16="http://schemas.microsoft.com/office/drawing/2014/main" id="{ABF182D5-D85F-FE41-8034-3ECED1B9631F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AAB64-DE8E-954D-B242-FD6858A28E03}"/>
                </a:ext>
              </a:extLst>
            </p:cNvPr>
            <p:cNvSpPr txBox="1"/>
            <p:nvPr/>
          </p:nvSpPr>
          <p:spPr>
            <a:xfrm>
              <a:off x="2480555" y="709509"/>
              <a:ext cx="2281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340886-8821-304A-968C-88F22C6F4938}"/>
              </a:ext>
            </a:extLst>
          </p:cNvPr>
          <p:cNvGrpSpPr/>
          <p:nvPr/>
        </p:nvGrpSpPr>
        <p:grpSpPr>
          <a:xfrm>
            <a:off x="428276" y="9739151"/>
            <a:ext cx="2479782" cy="1088510"/>
            <a:chOff x="1881713" y="5326412"/>
            <a:chExt cx="2479782" cy="1088510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EEB2452F-0E35-8F42-A342-CB674DEC00B0}"/>
                </a:ext>
              </a:extLst>
            </p:cNvPr>
            <p:cNvSpPr/>
            <p:nvPr/>
          </p:nvSpPr>
          <p:spPr>
            <a:xfrm>
              <a:off x="1884097" y="5326412"/>
              <a:ext cx="241528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567310-544C-9341-8336-FF46C5C5A55D}"/>
                </a:ext>
              </a:extLst>
            </p:cNvPr>
            <p:cNvSpPr txBox="1"/>
            <p:nvPr/>
          </p:nvSpPr>
          <p:spPr>
            <a:xfrm>
              <a:off x="1881713" y="5460815"/>
              <a:ext cx="247978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379760" y="7454082"/>
            <a:ext cx="2375842" cy="1418668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046" y="4659861"/>
            <a:ext cx="3851557" cy="1800184"/>
          </a:xfrm>
          <a:prstGeom prst="rect">
            <a:avLst/>
          </a:prstGeom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id="{D45C1CBB-6A98-E04A-A080-D624736FE173}"/>
              </a:ext>
            </a:extLst>
          </p:cNvPr>
          <p:cNvSpPr/>
          <p:nvPr/>
        </p:nvSpPr>
        <p:spPr>
          <a:xfrm rot="18028128">
            <a:off x="4534172" y="3805749"/>
            <a:ext cx="685800" cy="7132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rot="2985550" flipV="1">
            <a:off x="7068279" y="3561304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7471044" y="11415336"/>
            <a:ext cx="4400961" cy="903967"/>
            <a:chOff x="5491689" y="2041122"/>
            <a:chExt cx="4466125" cy="79499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552031" y="2114035"/>
              <a:ext cx="4336025" cy="62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Map pruned source chronogram ages unto nodes  of tree topology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80" t="19406" r="13693" b="19021"/>
          <a:stretch/>
        </p:blipFill>
        <p:spPr>
          <a:xfrm>
            <a:off x="12830506" y="6797557"/>
            <a:ext cx="5457494" cy="480548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12963454" y="11483612"/>
            <a:ext cx="5130759" cy="794998"/>
            <a:chOff x="5491689" y="2041122"/>
            <a:chExt cx="4466126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491690" y="2264625"/>
              <a:ext cx="4466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Calculate summary pairwise ages per node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13140538" y="5289139"/>
            <a:ext cx="4948960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529371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562491" y="2094931"/>
              <a:ext cx="522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Use summary pairwise ages to date the tree topology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44497" y="597637"/>
            <a:ext cx="5029200" cy="45720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4748257" y="2815998"/>
            <a:ext cx="2309204" cy="752185"/>
            <a:chOff x="5880861" y="2064645"/>
            <a:chExt cx="3331307" cy="771474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3" y="2127102"/>
              <a:ext cx="3277579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80861" y="2064645"/>
              <a:ext cx="3331307" cy="7260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Standardize taxon names to database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E80A3-96DD-9B42-9CE1-6041D07645FF}"/>
              </a:ext>
            </a:extLst>
          </p:cNvPr>
          <p:cNvGrpSpPr/>
          <p:nvPr/>
        </p:nvGrpSpPr>
        <p:grpSpPr>
          <a:xfrm>
            <a:off x="3126119" y="7245351"/>
            <a:ext cx="2445594" cy="1500416"/>
            <a:chOff x="8588970" y="4222510"/>
            <a:chExt cx="2445594" cy="1500416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A7CA2A7-FF79-A940-B20E-2380E922ADDA}"/>
                </a:ext>
              </a:extLst>
            </p:cNvPr>
            <p:cNvSpPr/>
            <p:nvPr/>
          </p:nvSpPr>
          <p:spPr>
            <a:xfrm>
              <a:off x="8588970" y="4222510"/>
              <a:ext cx="2445594" cy="1500416"/>
            </a:xfrm>
            <a:prstGeom prst="hexagon">
              <a:avLst/>
            </a:prstGeom>
            <a:solidFill>
              <a:srgbClr val="4982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FAA83-C637-014A-A5F0-D5805EB6FEA2}"/>
                </a:ext>
              </a:extLst>
            </p:cNvPr>
            <p:cNvSpPr txBox="1"/>
            <p:nvPr/>
          </p:nvSpPr>
          <p:spPr>
            <a:xfrm>
              <a:off x="8588970" y="4337931"/>
              <a:ext cx="24225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7D18"/>
                  </a:solidFill>
                </a:rPr>
                <a:t>Bar Code of Life Data System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92A725CD-E3C5-124F-A962-CC4C87118FD2}"/>
              </a:ext>
            </a:extLst>
          </p:cNvPr>
          <p:cNvSpPr/>
          <p:nvPr/>
        </p:nvSpPr>
        <p:spPr>
          <a:xfrm rot="5400000" flipV="1">
            <a:off x="9836524" y="5022581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216911-084B-4D46-A2C8-FA2B6A06F733}"/>
              </a:ext>
            </a:extLst>
          </p:cNvPr>
          <p:cNvGrpSpPr/>
          <p:nvPr/>
        </p:nvGrpSpPr>
        <p:grpSpPr>
          <a:xfrm>
            <a:off x="8086243" y="664879"/>
            <a:ext cx="4300968" cy="3205805"/>
            <a:chOff x="5749510" y="120409"/>
            <a:chExt cx="4300968" cy="32058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1664E1-387F-D743-8AF8-7C254D0B1243}"/>
                </a:ext>
              </a:extLst>
            </p:cNvPr>
            <p:cNvGrpSpPr/>
            <p:nvPr/>
          </p:nvGrpSpPr>
          <p:grpSpPr>
            <a:xfrm>
              <a:off x="5749510" y="120409"/>
              <a:ext cx="4300968" cy="3205805"/>
              <a:chOff x="5588400" y="1897576"/>
              <a:chExt cx="4300968" cy="320580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4E90CA2C-B4F1-DA48-8794-60FE301DA923}"/>
                  </a:ext>
                </a:extLst>
              </p:cNvPr>
              <p:cNvSpPr/>
              <p:nvPr/>
            </p:nvSpPr>
            <p:spPr>
              <a:xfrm>
                <a:off x="7760684" y="1897576"/>
                <a:ext cx="2128684" cy="1442486"/>
              </a:xfrm>
              <a:prstGeom prst="roundRect">
                <a:avLst/>
              </a:prstGeom>
              <a:solidFill>
                <a:srgbClr val="D0C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E8E659-EE61-1042-8A4B-A68D4A0CD9B3}"/>
                  </a:ext>
                </a:extLst>
              </p:cNvPr>
              <p:cNvSpPr txBox="1"/>
              <p:nvPr/>
            </p:nvSpPr>
            <p:spPr>
              <a:xfrm>
                <a:off x="7949442" y="2273989"/>
                <a:ext cx="1774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Pruned source </a:t>
                </a:r>
              </a:p>
              <a:p>
                <a:pPr algn="ctr"/>
                <a:r>
                  <a:rPr lang="en-US" sz="2000" b="1" dirty="0"/>
                  <a:t>chronograms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3D05290-8A40-FE40-B299-1F189A78A030}"/>
                  </a:ext>
                </a:extLst>
              </p:cNvPr>
              <p:cNvSpPr/>
              <p:nvPr/>
            </p:nvSpPr>
            <p:spPr>
              <a:xfrm>
                <a:off x="5596604" y="1928056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29E6B18-7FEE-7444-AD9E-234279E4811F}"/>
                  </a:ext>
                </a:extLst>
              </p:cNvPr>
              <p:cNvGrpSpPr/>
              <p:nvPr/>
            </p:nvGrpSpPr>
            <p:grpSpPr>
              <a:xfrm>
                <a:off x="7733491" y="3374052"/>
                <a:ext cx="2128684" cy="1689674"/>
                <a:chOff x="349831" y="5774256"/>
                <a:chExt cx="2128684" cy="1689674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324B8426-E3BE-B34E-8A6F-E1CDC7669758}"/>
                    </a:ext>
                  </a:extLst>
                </p:cNvPr>
                <p:cNvSpPr/>
                <p:nvPr/>
              </p:nvSpPr>
              <p:spPr>
                <a:xfrm>
                  <a:off x="349831" y="5774256"/>
                  <a:ext cx="2128684" cy="1689674"/>
                </a:xfrm>
                <a:prstGeom prst="roundRect">
                  <a:avLst/>
                </a:prstGeom>
                <a:solidFill>
                  <a:srgbClr val="A2FD3B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1435571-2753-5848-BAA3-433423E125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937" y="5929435"/>
                  <a:ext cx="205740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A0E12DC-6A43-1848-A519-16D412A8496D}"/>
                  </a:ext>
                </a:extLst>
              </p:cNvPr>
              <p:cNvGrpSpPr/>
              <p:nvPr/>
            </p:nvGrpSpPr>
            <p:grpSpPr>
              <a:xfrm>
                <a:off x="5588400" y="3411741"/>
                <a:ext cx="2145091" cy="1691640"/>
                <a:chOff x="347050" y="4140009"/>
                <a:chExt cx="2145091" cy="1691640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CD58CEDB-EFC2-6841-8A61-8BB2FCF16A78}"/>
                    </a:ext>
                  </a:extLst>
                </p:cNvPr>
                <p:cNvSpPr/>
                <p:nvPr/>
              </p:nvSpPr>
              <p:spPr>
                <a:xfrm>
                  <a:off x="347050" y="4140009"/>
                  <a:ext cx="2128684" cy="1691640"/>
                </a:xfrm>
                <a:prstGeom prst="roundRect">
                  <a:avLst/>
                </a:prstGeom>
                <a:solidFill>
                  <a:srgbClr val="456CE3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2F5FBC9-907E-FC4B-BD8A-3105433DE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741" y="4269374"/>
                  <a:ext cx="2057400" cy="14287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453353C-2471-9943-AD6D-6FD35D20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05714" y="188013"/>
              <a:ext cx="2057400" cy="1428750"/>
            </a:xfrm>
            <a:prstGeom prst="rect">
              <a:avLst/>
            </a:prstGeom>
          </p:spPr>
        </p:pic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15718B9C-EC65-1F4E-9A82-61862C31678E}"/>
              </a:ext>
            </a:extLst>
          </p:cNvPr>
          <p:cNvSpPr/>
          <p:nvPr/>
        </p:nvSpPr>
        <p:spPr>
          <a:xfrm rot="5400000" flipV="1">
            <a:off x="9301965" y="10391947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DB74D5-D778-0A43-BFDF-F82DAF062CA7}"/>
              </a:ext>
            </a:extLst>
          </p:cNvPr>
          <p:cNvGrpSpPr/>
          <p:nvPr/>
        </p:nvGrpSpPr>
        <p:grpSpPr>
          <a:xfrm>
            <a:off x="5092517" y="870877"/>
            <a:ext cx="1672181" cy="1878295"/>
            <a:chOff x="2580041" y="130050"/>
            <a:chExt cx="1672181" cy="187829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030857C-FF36-E349-84E9-4EAABCDF7FA7}"/>
                </a:ext>
              </a:extLst>
            </p:cNvPr>
            <p:cNvSpPr txBox="1"/>
            <p:nvPr/>
          </p:nvSpPr>
          <p:spPr>
            <a:xfrm>
              <a:off x="2580041" y="1151644"/>
              <a:ext cx="495649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4CF39E-1447-5946-9C3E-3B7CECB4A803}"/>
                </a:ext>
              </a:extLst>
            </p:cNvPr>
            <p:cNvSpPr txBox="1"/>
            <p:nvPr/>
          </p:nvSpPr>
          <p:spPr>
            <a:xfrm>
              <a:off x="2584674" y="276186"/>
              <a:ext cx="471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B</a:t>
              </a:r>
              <a:endParaRPr lang="en-US" sz="4000" b="1" i="1" baseline="-25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74AA94-F50B-4647-9F67-9FD13A84DA9D}"/>
                </a:ext>
              </a:extLst>
            </p:cNvPr>
            <p:cNvSpPr txBox="1"/>
            <p:nvPr/>
          </p:nvSpPr>
          <p:spPr>
            <a:xfrm>
              <a:off x="3084451" y="737224"/>
              <a:ext cx="45076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C2E121B-344E-EA42-8128-8CD94C6EABCC}"/>
                </a:ext>
              </a:extLst>
            </p:cNvPr>
            <p:cNvSpPr txBox="1"/>
            <p:nvPr/>
          </p:nvSpPr>
          <p:spPr>
            <a:xfrm>
              <a:off x="3743748" y="1300458"/>
              <a:ext cx="50847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E6A7BB-C527-BF42-92A3-C3C5B1415978}"/>
                </a:ext>
              </a:extLst>
            </p:cNvPr>
            <p:cNvSpPr txBox="1"/>
            <p:nvPr/>
          </p:nvSpPr>
          <p:spPr>
            <a:xfrm>
              <a:off x="3236273" y="130050"/>
              <a:ext cx="43473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F3BCFB-55EC-8B44-B34A-C22680C4AE9C}"/>
                </a:ext>
              </a:extLst>
            </p:cNvPr>
            <p:cNvSpPr txBox="1"/>
            <p:nvPr/>
          </p:nvSpPr>
          <p:spPr>
            <a:xfrm>
              <a:off x="3810859" y="583933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F</a:t>
              </a:r>
              <a:endParaRPr lang="en-US" sz="4000" b="1" i="1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87EE65-F6C4-9A49-8051-D578F55EF960}"/>
              </a:ext>
            </a:extLst>
          </p:cNvPr>
          <p:cNvGrpSpPr/>
          <p:nvPr/>
        </p:nvGrpSpPr>
        <p:grpSpPr>
          <a:xfrm>
            <a:off x="8045120" y="4057849"/>
            <a:ext cx="4328354" cy="607173"/>
            <a:chOff x="5825196" y="2127103"/>
            <a:chExt cx="3434288" cy="709017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84C75DE8-442E-DF4E-A739-2AF7FFF43473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C58667-873D-274D-BC91-E860F15C3967}"/>
                </a:ext>
              </a:extLst>
            </p:cNvPr>
            <p:cNvSpPr txBox="1"/>
            <p:nvPr/>
          </p:nvSpPr>
          <p:spPr>
            <a:xfrm>
              <a:off x="5825196" y="2157494"/>
              <a:ext cx="3434288" cy="46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Search chronogram database and prune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7B2A26B-1561-C64C-8EBF-A506334A9EA8}"/>
              </a:ext>
            </a:extLst>
          </p:cNvPr>
          <p:cNvGrpSpPr/>
          <p:nvPr/>
        </p:nvGrpSpPr>
        <p:grpSpPr>
          <a:xfrm>
            <a:off x="8010560" y="6220038"/>
            <a:ext cx="4491760" cy="607174"/>
            <a:chOff x="5880861" y="2127103"/>
            <a:chExt cx="3331307" cy="709017"/>
          </a:xfrm>
          <a:noFill/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5B47542-E943-9342-A3AC-DDA6CF4F0B66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067ED03-C77E-4A47-A498-072C59D7F4F2}"/>
                </a:ext>
              </a:extLst>
            </p:cNvPr>
            <p:cNvSpPr txBox="1"/>
            <p:nvPr/>
          </p:nvSpPr>
          <p:spPr>
            <a:xfrm>
              <a:off x="5880861" y="2203919"/>
              <a:ext cx="3331307" cy="467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Choose a tree topology</a:t>
              </a: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B77AB1E9-0E67-5247-9CFC-1EED51AE6EE1}"/>
              </a:ext>
            </a:extLst>
          </p:cNvPr>
          <p:cNvSpPr/>
          <p:nvPr/>
        </p:nvSpPr>
        <p:spPr>
          <a:xfrm flipV="1">
            <a:off x="5817705" y="8917016"/>
            <a:ext cx="688359" cy="716625"/>
          </a:xfrm>
          <a:prstGeom prst="rightArrow">
            <a:avLst/>
          </a:prstGeom>
          <a:solidFill>
            <a:srgbClr val="49828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CA3F275-FC3E-B741-AC9D-9D3662D43FB6}"/>
              </a:ext>
            </a:extLst>
          </p:cNvPr>
          <p:cNvSpPr/>
          <p:nvPr/>
        </p:nvSpPr>
        <p:spPr>
          <a:xfrm rot="3458171" flipV="1">
            <a:off x="1533249" y="3824971"/>
            <a:ext cx="688359" cy="716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44518E44-45AC-0742-A5CD-56BC78C50264}"/>
              </a:ext>
            </a:extLst>
          </p:cNvPr>
          <p:cNvSpPr/>
          <p:nvPr/>
        </p:nvSpPr>
        <p:spPr>
          <a:xfrm rot="5400000" flipV="1">
            <a:off x="2930730" y="6247162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DE52D6E8-4F8D-E74D-9F04-09B30BF3C299}"/>
              </a:ext>
            </a:extLst>
          </p:cNvPr>
          <p:cNvSpPr/>
          <p:nvPr/>
        </p:nvSpPr>
        <p:spPr>
          <a:xfrm>
            <a:off x="11958414" y="11519791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F2C15A98-A0F7-A34B-98A0-51D3BB594C57}"/>
              </a:ext>
            </a:extLst>
          </p:cNvPr>
          <p:cNvSpPr/>
          <p:nvPr/>
        </p:nvSpPr>
        <p:spPr>
          <a:xfrm rot="16200000" flipV="1">
            <a:off x="15215075" y="6188347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058B6327-6A5A-174B-BB37-3D9D35CE19F0}"/>
              </a:ext>
            </a:extLst>
          </p:cNvPr>
          <p:cNvSpPr/>
          <p:nvPr/>
        </p:nvSpPr>
        <p:spPr>
          <a:xfrm flipV="1">
            <a:off x="6678774" y="9828391"/>
            <a:ext cx="688359" cy="716625"/>
          </a:xfrm>
          <a:prstGeom prst="rightArrow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01E99FEA-5E01-794B-8DF1-7EF566769BBA}"/>
              </a:ext>
            </a:extLst>
          </p:cNvPr>
          <p:cNvSpPr/>
          <p:nvPr/>
        </p:nvSpPr>
        <p:spPr>
          <a:xfrm flipV="1">
            <a:off x="5755691" y="7805968"/>
            <a:ext cx="688359" cy="716625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3012DF0-60EA-C84A-AE8F-57AB9027E3B3}"/>
              </a:ext>
            </a:extLst>
          </p:cNvPr>
          <p:cNvSpPr/>
          <p:nvPr/>
        </p:nvSpPr>
        <p:spPr>
          <a:xfrm flipV="1">
            <a:off x="6506064" y="6949654"/>
            <a:ext cx="688359" cy="7166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F0C3CD-2471-F547-A194-0EF24E29D28F}"/>
              </a:ext>
            </a:extLst>
          </p:cNvPr>
          <p:cNvGrpSpPr/>
          <p:nvPr/>
        </p:nvGrpSpPr>
        <p:grpSpPr>
          <a:xfrm>
            <a:off x="641461" y="310248"/>
            <a:ext cx="2284483" cy="3164446"/>
            <a:chOff x="1842753" y="704892"/>
            <a:chExt cx="2284483" cy="3164446"/>
          </a:xfrm>
        </p:grpSpPr>
        <p:sp>
          <p:nvSpPr>
            <p:cNvPr id="76" name="Plaque 75">
              <a:extLst>
                <a:ext uri="{FF2B5EF4-FFF2-40B4-BE49-F238E27FC236}">
                  <a16:creationId xmlns:a16="http://schemas.microsoft.com/office/drawing/2014/main" id="{70B4F680-DED6-7349-B480-CF71A4B63A0B}"/>
                </a:ext>
              </a:extLst>
            </p:cNvPr>
            <p:cNvSpPr/>
            <p:nvPr/>
          </p:nvSpPr>
          <p:spPr>
            <a:xfrm>
              <a:off x="1842753" y="704892"/>
              <a:ext cx="2230947" cy="3164446"/>
            </a:xfrm>
            <a:prstGeom prst="plaqu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C80BBC6-E3E2-ED4B-BEAF-135B1A0E3674}"/>
                </a:ext>
              </a:extLst>
            </p:cNvPr>
            <p:cNvSpPr txBox="1"/>
            <p:nvPr/>
          </p:nvSpPr>
          <p:spPr>
            <a:xfrm>
              <a:off x="1896289" y="3014462"/>
              <a:ext cx="22309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Some taxa </a:t>
              </a:r>
            </a:p>
            <a:p>
              <a:pPr algn="ctr"/>
              <a:r>
                <a:rPr lang="en-US" sz="2000" b="1" dirty="0"/>
                <a:t>of interest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2AF6F90-2E54-C549-A1EC-B65A9E1A05FC}"/>
                </a:ext>
              </a:extLst>
            </p:cNvPr>
            <p:cNvGrpSpPr/>
            <p:nvPr/>
          </p:nvGrpSpPr>
          <p:grpSpPr>
            <a:xfrm>
              <a:off x="2224759" y="985159"/>
              <a:ext cx="1729673" cy="1878295"/>
              <a:chOff x="2580041" y="130050"/>
              <a:chExt cx="1729673" cy="1878295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45E8A0-E488-1640-A660-9AFC1BE81023}"/>
                  </a:ext>
                </a:extLst>
              </p:cNvPr>
              <p:cNvSpPr txBox="1"/>
              <p:nvPr/>
            </p:nvSpPr>
            <p:spPr>
              <a:xfrm>
                <a:off x="2580041" y="1151644"/>
                <a:ext cx="49564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A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646D78F-CB97-4148-954D-A6CF5EE086E2}"/>
                  </a:ext>
                </a:extLst>
              </p:cNvPr>
              <p:cNvSpPr txBox="1"/>
              <p:nvPr/>
            </p:nvSpPr>
            <p:spPr>
              <a:xfrm>
                <a:off x="2584674" y="276186"/>
                <a:ext cx="6447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B</a:t>
                </a:r>
                <a:r>
                  <a:rPr lang="en-US" sz="4000" b="1" i="1" baseline="-25000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0FF12CE-6CEA-4A42-B4F9-793E590F7C2F}"/>
                  </a:ext>
                </a:extLst>
              </p:cNvPr>
              <p:cNvSpPr txBox="1"/>
              <p:nvPr/>
            </p:nvSpPr>
            <p:spPr>
              <a:xfrm>
                <a:off x="3084451" y="737224"/>
                <a:ext cx="45076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B379F31-D0B7-5441-BF76-478545DC3203}"/>
                  </a:ext>
                </a:extLst>
              </p:cNvPr>
              <p:cNvSpPr txBox="1"/>
              <p:nvPr/>
            </p:nvSpPr>
            <p:spPr>
              <a:xfrm>
                <a:off x="3743748" y="1300458"/>
                <a:ext cx="50847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D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C7CC876-0644-D341-9AC1-1ECA9C000C84}"/>
                  </a:ext>
                </a:extLst>
              </p:cNvPr>
              <p:cNvSpPr txBox="1"/>
              <p:nvPr/>
            </p:nvSpPr>
            <p:spPr>
              <a:xfrm>
                <a:off x="3236273" y="130050"/>
                <a:ext cx="43473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E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C2679B4-4A55-E04F-A5DD-763966F3DFC3}"/>
                  </a:ext>
                </a:extLst>
              </p:cNvPr>
              <p:cNvSpPr txBox="1"/>
              <p:nvPr/>
            </p:nvSpPr>
            <p:spPr>
              <a:xfrm>
                <a:off x="3732312" y="583933"/>
                <a:ext cx="577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 err="1"/>
                  <a:t>F</a:t>
                </a:r>
                <a:r>
                  <a:rPr lang="en-US" sz="4000" b="1" i="1" baseline="-25000" dirty="0" err="1"/>
                  <a:t>x</a:t>
                </a:r>
                <a:endParaRPr lang="en-US" sz="4000" b="1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90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18552</TotalTime>
  <Words>72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63</cp:revision>
  <cp:lastPrinted>2022-02-28T20:48:48Z</cp:lastPrinted>
  <dcterms:created xsi:type="dcterms:W3CDTF">2022-02-19T10:36:43Z</dcterms:created>
  <dcterms:modified xsi:type="dcterms:W3CDTF">2022-03-04T11:06:54Z</dcterms:modified>
</cp:coreProperties>
</file>