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9" r:id="rId4"/>
    <p:sldId id="258" r:id="rId5"/>
  </p:sldIdLst>
  <p:sldSz cx="1828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285"/>
    <a:srgbClr val="D0CECD"/>
    <a:srgbClr val="FF7D18"/>
    <a:srgbClr val="ED8517"/>
    <a:srgbClr val="D883FF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/>
    <p:restoredTop sz="96341"/>
  </p:normalViewPr>
  <p:slideViewPr>
    <p:cSldViewPr snapToGrid="0" snapToObjects="1">
      <p:cViewPr>
        <p:scale>
          <a:sx n="65" d="100"/>
          <a:sy n="65" d="100"/>
        </p:scale>
        <p:origin x="14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10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10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509" y="2876573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-481942" y="861348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8870000" y="2593954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11336922" y="658552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8870000" y="939756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874A3-72AE-E849-BBAE-219BCE30E6B2}"/>
              </a:ext>
            </a:extLst>
          </p:cNvPr>
          <p:cNvGrpSpPr/>
          <p:nvPr/>
        </p:nvGrpSpPr>
        <p:grpSpPr>
          <a:xfrm>
            <a:off x="-7519949" y="-22350"/>
            <a:ext cx="4462638" cy="1878295"/>
            <a:chOff x="5605022" y="182627"/>
            <a:chExt cx="4462638" cy="1878295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5605022" y="221897"/>
              <a:ext cx="4462638" cy="1780348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65F3C-162C-CC46-910D-EEB50715C263}"/>
                </a:ext>
              </a:extLst>
            </p:cNvPr>
            <p:cNvGrpSpPr/>
            <p:nvPr/>
          </p:nvGrpSpPr>
          <p:grpSpPr>
            <a:xfrm>
              <a:off x="8008812" y="182627"/>
              <a:ext cx="1729673" cy="1878295"/>
              <a:chOff x="1138234" y="658951"/>
              <a:chExt cx="1729673" cy="647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FD9455-0BCD-A940-BEFA-1988FB20B9C0}"/>
                  </a:ext>
                </a:extLst>
              </p:cNvPr>
              <p:cNvSpPr txBox="1"/>
              <p:nvPr/>
            </p:nvSpPr>
            <p:spPr>
              <a:xfrm>
                <a:off x="1138234" y="1010997"/>
                <a:ext cx="495649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173A80-7693-0340-951E-6FF4CA1885A7}"/>
                  </a:ext>
                </a:extLst>
              </p:cNvPr>
              <p:cNvSpPr txBox="1"/>
              <p:nvPr/>
            </p:nvSpPr>
            <p:spPr>
              <a:xfrm>
                <a:off x="1142867" y="709310"/>
                <a:ext cx="644728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46F46C-A4A5-AD4D-8BF7-10E030F323D2}"/>
                  </a:ext>
                </a:extLst>
              </p:cNvPr>
              <p:cNvSpPr txBox="1"/>
              <p:nvPr/>
            </p:nvSpPr>
            <p:spPr>
              <a:xfrm>
                <a:off x="1642644" y="868186"/>
                <a:ext cx="45076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4107B1-CCEA-0843-8CEC-95FE8F0AE7C5}"/>
                  </a:ext>
                </a:extLst>
              </p:cNvPr>
              <p:cNvSpPr txBox="1"/>
              <p:nvPr/>
            </p:nvSpPr>
            <p:spPr>
              <a:xfrm>
                <a:off x="2301941" y="1062279"/>
                <a:ext cx="50847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19FAD-C2CD-CA4F-B359-369AD339295F}"/>
                  </a:ext>
                </a:extLst>
              </p:cNvPr>
              <p:cNvSpPr txBox="1"/>
              <p:nvPr/>
            </p:nvSpPr>
            <p:spPr>
              <a:xfrm>
                <a:off x="1794466" y="658951"/>
                <a:ext cx="43473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912828-1C7B-A34A-815A-D78D49EFA552}"/>
                  </a:ext>
                </a:extLst>
              </p:cNvPr>
              <p:cNvSpPr txBox="1"/>
              <p:nvPr/>
            </p:nvSpPr>
            <p:spPr>
              <a:xfrm>
                <a:off x="2290505" y="815361"/>
                <a:ext cx="577402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253ED-3A9B-FC42-A58A-98BAC2D9DB9C}"/>
                </a:ext>
              </a:extLst>
            </p:cNvPr>
            <p:cNvSpPr txBox="1"/>
            <p:nvPr/>
          </p:nvSpPr>
          <p:spPr>
            <a:xfrm>
              <a:off x="5809942" y="657776"/>
              <a:ext cx="1816844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Some taxa </a:t>
              </a:r>
            </a:p>
            <a:p>
              <a:pPr algn="ctr"/>
              <a:r>
                <a:rPr lang="en-US" sz="2800" b="1" dirty="0"/>
                <a:t>of interest</a:t>
              </a:r>
            </a:p>
          </p:txBody>
        </p:sp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>
            <a:off x="-3018180" y="56853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flipV="1">
            <a:off x="-1941111" y="11575834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2245271" y="5162575"/>
            <a:ext cx="4712120" cy="819119"/>
            <a:chOff x="5491689" y="2041122"/>
            <a:chExt cx="4466125" cy="81911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52355"/>
              <a:ext cx="4336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80" t="19406" r="13693" b="19021"/>
          <a:stretch/>
        </p:blipFill>
        <p:spPr>
          <a:xfrm>
            <a:off x="1895900" y="7852019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2215591" y="7094962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8738267" y="11602229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027" y="6994656"/>
            <a:ext cx="5029200" cy="457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823A2F-A4CF-804B-96BE-C52E250DAB49}"/>
              </a:ext>
            </a:extLst>
          </p:cNvPr>
          <p:cNvSpPr txBox="1"/>
          <p:nvPr/>
        </p:nvSpPr>
        <p:spPr>
          <a:xfrm>
            <a:off x="7426335" y="1631206"/>
            <a:ext cx="853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+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-462065" y="72314"/>
            <a:ext cx="2416819" cy="707886"/>
            <a:chOff x="5880861" y="2064646"/>
            <a:chExt cx="3331307" cy="826621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6"/>
              <a:ext cx="3331307" cy="8266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11324152" y="1868605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4241731" y="631767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2310240" y="905338"/>
            <a:ext cx="4300968" cy="3185927"/>
            <a:chOff x="5749510" y="140287"/>
            <a:chExt cx="4300968" cy="318592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40287"/>
              <a:ext cx="4300968" cy="3185927"/>
              <a:chOff x="5588400" y="1917454"/>
              <a:chExt cx="4300968" cy="3185927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917454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4216161" y="4260980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-1757162" y="923319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2320382" y="15854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8738267" y="-12242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7662023" y="709912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6784" y="5103169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-2588260" y="27235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-4888675" y="9758319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-7486388" y="9448527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-6812940" y="5109475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84701" y="2612021"/>
            <a:ext cx="3851557" cy="180018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5874A3-72AE-E849-BBAE-219BCE30E6B2}"/>
              </a:ext>
            </a:extLst>
          </p:cNvPr>
          <p:cNvGrpSpPr/>
          <p:nvPr/>
        </p:nvGrpSpPr>
        <p:grpSpPr>
          <a:xfrm>
            <a:off x="-7519949" y="-22350"/>
            <a:ext cx="4462638" cy="1878295"/>
            <a:chOff x="5605022" y="182627"/>
            <a:chExt cx="4462638" cy="1878295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5605022" y="221897"/>
              <a:ext cx="4462638" cy="1780348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65F3C-162C-CC46-910D-EEB50715C263}"/>
                </a:ext>
              </a:extLst>
            </p:cNvPr>
            <p:cNvGrpSpPr/>
            <p:nvPr/>
          </p:nvGrpSpPr>
          <p:grpSpPr>
            <a:xfrm>
              <a:off x="8008812" y="182627"/>
              <a:ext cx="1729673" cy="1878295"/>
              <a:chOff x="1138234" y="658951"/>
              <a:chExt cx="1729673" cy="647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FD9455-0BCD-A940-BEFA-1988FB20B9C0}"/>
                  </a:ext>
                </a:extLst>
              </p:cNvPr>
              <p:cNvSpPr txBox="1"/>
              <p:nvPr/>
            </p:nvSpPr>
            <p:spPr>
              <a:xfrm>
                <a:off x="1138234" y="1010997"/>
                <a:ext cx="495649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173A80-7693-0340-951E-6FF4CA1885A7}"/>
                  </a:ext>
                </a:extLst>
              </p:cNvPr>
              <p:cNvSpPr txBox="1"/>
              <p:nvPr/>
            </p:nvSpPr>
            <p:spPr>
              <a:xfrm>
                <a:off x="1142867" y="709310"/>
                <a:ext cx="644728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46F46C-A4A5-AD4D-8BF7-10E030F323D2}"/>
                  </a:ext>
                </a:extLst>
              </p:cNvPr>
              <p:cNvSpPr txBox="1"/>
              <p:nvPr/>
            </p:nvSpPr>
            <p:spPr>
              <a:xfrm>
                <a:off x="1642644" y="868186"/>
                <a:ext cx="45076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4107B1-CCEA-0843-8CEC-95FE8F0AE7C5}"/>
                  </a:ext>
                </a:extLst>
              </p:cNvPr>
              <p:cNvSpPr txBox="1"/>
              <p:nvPr/>
            </p:nvSpPr>
            <p:spPr>
              <a:xfrm>
                <a:off x="2301941" y="1062279"/>
                <a:ext cx="50847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19FAD-C2CD-CA4F-B359-369AD339295F}"/>
                  </a:ext>
                </a:extLst>
              </p:cNvPr>
              <p:cNvSpPr txBox="1"/>
              <p:nvPr/>
            </p:nvSpPr>
            <p:spPr>
              <a:xfrm>
                <a:off x="1794466" y="658951"/>
                <a:ext cx="43473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912828-1C7B-A34A-815A-D78D49EFA552}"/>
                  </a:ext>
                </a:extLst>
              </p:cNvPr>
              <p:cNvSpPr txBox="1"/>
              <p:nvPr/>
            </p:nvSpPr>
            <p:spPr>
              <a:xfrm>
                <a:off x="2290505" y="815361"/>
                <a:ext cx="577402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253ED-3A9B-FC42-A58A-98BAC2D9DB9C}"/>
                </a:ext>
              </a:extLst>
            </p:cNvPr>
            <p:cNvSpPr txBox="1"/>
            <p:nvPr/>
          </p:nvSpPr>
          <p:spPr>
            <a:xfrm>
              <a:off x="5809942" y="657776"/>
              <a:ext cx="1816844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Some taxa </a:t>
              </a:r>
            </a:p>
            <a:p>
              <a:pPr algn="ctr"/>
              <a:r>
                <a:rPr lang="en-US" sz="2800" b="1" dirty="0"/>
                <a:t>of interest</a:t>
              </a:r>
            </a:p>
          </p:txBody>
        </p:sp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 rot="19601002">
            <a:off x="-3789779" y="2458234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2985550" flipV="1">
            <a:off x="1403841" y="2700609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-649735" y="9838578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3212956" y="4050769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3345904" y="8736824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9787699" y="8869988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4874" y="4095332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-2551039" y="1960737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-7407289" y="7402080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7866341" flipV="1">
            <a:off x="1777019" y="416981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2325024" y="-10982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1288592" y="9002126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-2249935" y="72602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2283901" y="3381989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-1699727" y="4873980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8836236" y="8845861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CA3F275-FC3E-B741-AC9D-9D3662D43FB6}"/>
              </a:ext>
            </a:extLst>
          </p:cNvPr>
          <p:cNvSpPr/>
          <p:nvPr/>
        </p:nvSpPr>
        <p:spPr>
          <a:xfrm rot="5400000" flipV="1">
            <a:off x="-5739452" y="1902405"/>
            <a:ext cx="688359" cy="716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-6300206" y="424857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1BC817C-974C-3D4E-8166-2120B385E6E8}"/>
              </a:ext>
            </a:extLst>
          </p:cNvPr>
          <p:cNvSpPr/>
          <p:nvPr/>
        </p:nvSpPr>
        <p:spPr>
          <a:xfrm rot="16200000" flipV="1">
            <a:off x="-5591166" y="4183981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31BA5BD2-AC3B-AC42-8EAF-9CF5D3BE2D15}"/>
              </a:ext>
            </a:extLst>
          </p:cNvPr>
          <p:cNvSpPr/>
          <p:nvPr/>
        </p:nvSpPr>
        <p:spPr>
          <a:xfrm rot="5400000" flipV="1">
            <a:off x="-6300206" y="6606801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DE52D6E8-4F8D-E74D-9F04-09B30BF3C299}"/>
              </a:ext>
            </a:extLst>
          </p:cNvPr>
          <p:cNvSpPr/>
          <p:nvPr/>
        </p:nvSpPr>
        <p:spPr>
          <a:xfrm rot="19601002">
            <a:off x="3868744" y="9674521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913" y="6215764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4674509" y="782022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3252722" y="9633641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428276" y="9739151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379760" y="7454082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46" y="4659861"/>
            <a:ext cx="3851557" cy="1800184"/>
          </a:xfrm>
          <a:prstGeom prst="rect">
            <a:avLst/>
          </a:prstGeom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 rot="18028128">
            <a:off x="4534172" y="3805749"/>
            <a:ext cx="685800" cy="7132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2985550" flipV="1">
            <a:off x="7068279" y="3561304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7471044" y="11415336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of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12830506" y="6797557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2963454" y="11483612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3140538" y="5289139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44497" y="597637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4748257" y="2815998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3126119" y="7245351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9836524" y="5022581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8086243" y="664879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9301965" y="1039194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5092517" y="870877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8045120" y="4057849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8010560" y="6220038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5817705" y="8917016"/>
            <a:ext cx="688359" cy="716625"/>
          </a:xfrm>
          <a:prstGeom prst="rightArrow">
            <a:avLst/>
          </a:prstGeom>
          <a:solidFill>
            <a:srgbClr val="49828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CA3F275-FC3E-B741-AC9D-9D3662D43FB6}"/>
              </a:ext>
            </a:extLst>
          </p:cNvPr>
          <p:cNvSpPr/>
          <p:nvPr/>
        </p:nvSpPr>
        <p:spPr>
          <a:xfrm rot="3458171" flipV="1">
            <a:off x="1533249" y="3824971"/>
            <a:ext cx="688359" cy="716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2930730" y="624716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DE52D6E8-4F8D-E74D-9F04-09B30BF3C299}"/>
              </a:ext>
            </a:extLst>
          </p:cNvPr>
          <p:cNvSpPr/>
          <p:nvPr/>
        </p:nvSpPr>
        <p:spPr>
          <a:xfrm>
            <a:off x="11958414" y="11519791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2C15A98-A0F7-A34B-98A0-51D3BB594C57}"/>
              </a:ext>
            </a:extLst>
          </p:cNvPr>
          <p:cNvSpPr/>
          <p:nvPr/>
        </p:nvSpPr>
        <p:spPr>
          <a:xfrm rot="16200000" flipV="1">
            <a:off x="15215075" y="618834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058B6327-6A5A-174B-BB37-3D9D35CE19F0}"/>
              </a:ext>
            </a:extLst>
          </p:cNvPr>
          <p:cNvSpPr/>
          <p:nvPr/>
        </p:nvSpPr>
        <p:spPr>
          <a:xfrm flipV="1">
            <a:off x="6678774" y="9828391"/>
            <a:ext cx="688359" cy="716625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01E99FEA-5E01-794B-8DF1-7EF566769BBA}"/>
              </a:ext>
            </a:extLst>
          </p:cNvPr>
          <p:cNvSpPr/>
          <p:nvPr/>
        </p:nvSpPr>
        <p:spPr>
          <a:xfrm flipV="1">
            <a:off x="5755691" y="7805968"/>
            <a:ext cx="688359" cy="716625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3012DF0-60EA-C84A-AE8F-57AB9027E3B3}"/>
              </a:ext>
            </a:extLst>
          </p:cNvPr>
          <p:cNvSpPr/>
          <p:nvPr/>
        </p:nvSpPr>
        <p:spPr>
          <a:xfrm flipV="1">
            <a:off x="6506064" y="6949654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F0C3CD-2471-F547-A194-0EF24E29D28F}"/>
              </a:ext>
            </a:extLst>
          </p:cNvPr>
          <p:cNvGrpSpPr/>
          <p:nvPr/>
        </p:nvGrpSpPr>
        <p:grpSpPr>
          <a:xfrm>
            <a:off x="641461" y="310248"/>
            <a:ext cx="2284483" cy="3164446"/>
            <a:chOff x="1842753" y="704892"/>
            <a:chExt cx="2284483" cy="3164446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1842753" y="704892"/>
              <a:ext cx="2230947" cy="3164446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80BBC6-E3E2-ED4B-BEAF-135B1A0E3674}"/>
                </a:ext>
              </a:extLst>
            </p:cNvPr>
            <p:cNvSpPr txBox="1"/>
            <p:nvPr/>
          </p:nvSpPr>
          <p:spPr>
            <a:xfrm>
              <a:off x="1896289" y="3014462"/>
              <a:ext cx="2230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Some taxa </a:t>
              </a:r>
            </a:p>
            <a:p>
              <a:pPr algn="ctr"/>
              <a:r>
                <a:rPr lang="en-US" sz="2000" b="1" dirty="0"/>
                <a:t>of interest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2224759" y="985159"/>
              <a:ext cx="1729673" cy="1878295"/>
              <a:chOff x="2580041" y="130050"/>
              <a:chExt cx="1729673" cy="1878295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2580041" y="1151644"/>
                <a:ext cx="49564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584674" y="276186"/>
                <a:ext cx="64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084451" y="737224"/>
                <a:ext cx="45076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3743748" y="1300458"/>
                <a:ext cx="50847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236273" y="130050"/>
                <a:ext cx="43473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732312" y="583933"/>
                <a:ext cx="577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651" y="6683057"/>
            <a:ext cx="4572000" cy="4572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-204071" y="11411068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-320236" y="9768714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-253035" y="5370307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874A3-72AE-E849-BBAE-219BCE30E6B2}"/>
              </a:ext>
            </a:extLst>
          </p:cNvPr>
          <p:cNvGrpSpPr/>
          <p:nvPr/>
        </p:nvGrpSpPr>
        <p:grpSpPr>
          <a:xfrm>
            <a:off x="-2137951" y="2146049"/>
            <a:ext cx="4462638" cy="1878295"/>
            <a:chOff x="5605022" y="182627"/>
            <a:chExt cx="4462638" cy="1878295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5605022" y="221897"/>
              <a:ext cx="4462638" cy="1780348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65F3C-162C-CC46-910D-EEB50715C263}"/>
                </a:ext>
              </a:extLst>
            </p:cNvPr>
            <p:cNvGrpSpPr/>
            <p:nvPr/>
          </p:nvGrpSpPr>
          <p:grpSpPr>
            <a:xfrm>
              <a:off x="8008812" y="182627"/>
              <a:ext cx="1729673" cy="1878295"/>
              <a:chOff x="1138234" y="658951"/>
              <a:chExt cx="1729673" cy="647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FD9455-0BCD-A940-BEFA-1988FB20B9C0}"/>
                  </a:ext>
                </a:extLst>
              </p:cNvPr>
              <p:cNvSpPr txBox="1"/>
              <p:nvPr/>
            </p:nvSpPr>
            <p:spPr>
              <a:xfrm>
                <a:off x="1138234" y="1010997"/>
                <a:ext cx="495649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173A80-7693-0340-951E-6FF4CA1885A7}"/>
                  </a:ext>
                </a:extLst>
              </p:cNvPr>
              <p:cNvSpPr txBox="1"/>
              <p:nvPr/>
            </p:nvSpPr>
            <p:spPr>
              <a:xfrm>
                <a:off x="1142867" y="709310"/>
                <a:ext cx="644728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46F46C-A4A5-AD4D-8BF7-10E030F323D2}"/>
                  </a:ext>
                </a:extLst>
              </p:cNvPr>
              <p:cNvSpPr txBox="1"/>
              <p:nvPr/>
            </p:nvSpPr>
            <p:spPr>
              <a:xfrm>
                <a:off x="1642644" y="868186"/>
                <a:ext cx="45076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4107B1-CCEA-0843-8CEC-95FE8F0AE7C5}"/>
                  </a:ext>
                </a:extLst>
              </p:cNvPr>
              <p:cNvSpPr txBox="1"/>
              <p:nvPr/>
            </p:nvSpPr>
            <p:spPr>
              <a:xfrm>
                <a:off x="2301941" y="1062279"/>
                <a:ext cx="50847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19FAD-C2CD-CA4F-B359-369AD339295F}"/>
                  </a:ext>
                </a:extLst>
              </p:cNvPr>
              <p:cNvSpPr txBox="1"/>
              <p:nvPr/>
            </p:nvSpPr>
            <p:spPr>
              <a:xfrm>
                <a:off x="1794466" y="658951"/>
                <a:ext cx="43473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912828-1C7B-A34A-815A-D78D49EFA552}"/>
                  </a:ext>
                </a:extLst>
              </p:cNvPr>
              <p:cNvSpPr txBox="1"/>
              <p:nvPr/>
            </p:nvSpPr>
            <p:spPr>
              <a:xfrm>
                <a:off x="2290505" y="815361"/>
                <a:ext cx="577402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253ED-3A9B-FC42-A58A-98BAC2D9DB9C}"/>
                </a:ext>
              </a:extLst>
            </p:cNvPr>
            <p:cNvSpPr txBox="1"/>
            <p:nvPr/>
          </p:nvSpPr>
          <p:spPr>
            <a:xfrm>
              <a:off x="5809942" y="657776"/>
              <a:ext cx="1816844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Some taxa </a:t>
              </a:r>
            </a:p>
            <a:p>
              <a:pPr algn="ctr"/>
              <a:r>
                <a:rPr lang="en-US" sz="2800" b="1" dirty="0"/>
                <a:t>of interest</a:t>
              </a:r>
            </a:p>
          </p:txBody>
        </p:sp>
      </p:grp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flipV="1">
            <a:off x="2229706" y="924870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2617468" y="11496235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80" t="19406" r="13693" b="19021"/>
          <a:stretch/>
        </p:blipFill>
        <p:spPr>
          <a:xfrm>
            <a:off x="8062598" y="6643043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8147964" y="11550985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4359006" y="11638505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8886" y="6940211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-149658" y="910856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-401911" y="7659357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4519477" y="5263179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2972642" y="1910594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4487003" y="10560969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2EC921-3B50-2243-B2AE-8ABEB1822FB9}"/>
              </a:ext>
            </a:extLst>
          </p:cNvPr>
          <p:cNvGrpSpPr/>
          <p:nvPr/>
        </p:nvGrpSpPr>
        <p:grpSpPr>
          <a:xfrm>
            <a:off x="-6555642" y="66899"/>
            <a:ext cx="2377842" cy="1976943"/>
            <a:chOff x="4955223" y="72600"/>
            <a:chExt cx="2377842" cy="1976943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AD03912-E807-EC44-8E8C-FD89FC7FE5B2}"/>
                </a:ext>
              </a:extLst>
            </p:cNvPr>
            <p:cNvSpPr/>
            <p:nvPr/>
          </p:nvSpPr>
          <p:spPr>
            <a:xfrm>
              <a:off x="4955223" y="109279"/>
              <a:ext cx="2377842" cy="19402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DB74D5-D778-0A43-BFDF-F82DAF062CA7}"/>
                </a:ext>
              </a:extLst>
            </p:cNvPr>
            <p:cNvGrpSpPr/>
            <p:nvPr/>
          </p:nvGrpSpPr>
          <p:grpSpPr>
            <a:xfrm>
              <a:off x="5293865" y="72600"/>
              <a:ext cx="1672181" cy="1878295"/>
              <a:chOff x="2580041" y="130050"/>
              <a:chExt cx="1672181" cy="187829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0857C-FF36-E349-84E9-4EAABCDF7FA7}"/>
                  </a:ext>
                </a:extLst>
              </p:cNvPr>
              <p:cNvSpPr txBox="1"/>
              <p:nvPr/>
            </p:nvSpPr>
            <p:spPr>
              <a:xfrm>
                <a:off x="2580041" y="1151644"/>
                <a:ext cx="49564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34CF39E-1447-5946-9C3E-3B7CECB4A803}"/>
                  </a:ext>
                </a:extLst>
              </p:cNvPr>
              <p:cNvSpPr txBox="1"/>
              <p:nvPr/>
            </p:nvSpPr>
            <p:spPr>
              <a:xfrm>
                <a:off x="2584674" y="276186"/>
                <a:ext cx="4716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endParaRPr lang="en-US" sz="4000" b="1" i="1" baseline="-250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374AA94-F50B-4647-9F67-9FD13A84DA9D}"/>
                  </a:ext>
                </a:extLst>
              </p:cNvPr>
              <p:cNvSpPr txBox="1"/>
              <p:nvPr/>
            </p:nvSpPr>
            <p:spPr>
              <a:xfrm>
                <a:off x="3084451" y="737224"/>
                <a:ext cx="45076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2E121B-344E-EA42-8128-8CD94C6EABCC}"/>
                  </a:ext>
                </a:extLst>
              </p:cNvPr>
              <p:cNvSpPr txBox="1"/>
              <p:nvPr/>
            </p:nvSpPr>
            <p:spPr>
              <a:xfrm>
                <a:off x="3743748" y="1300458"/>
                <a:ext cx="50847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E6A7BB-C527-BF42-92A3-C3C5B1415978}"/>
                  </a:ext>
                </a:extLst>
              </p:cNvPr>
              <p:cNvSpPr txBox="1"/>
              <p:nvPr/>
            </p:nvSpPr>
            <p:spPr>
              <a:xfrm>
                <a:off x="3236273" y="130050"/>
                <a:ext cx="43473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2F3BCFB-55EC-8B44-B34A-C22680C4AE9C}"/>
                  </a:ext>
                </a:extLst>
              </p:cNvPr>
              <p:cNvSpPr txBox="1"/>
              <p:nvPr/>
            </p:nvSpPr>
            <p:spPr>
              <a:xfrm>
                <a:off x="3810859" y="583933"/>
                <a:ext cx="4203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F</a:t>
                </a:r>
                <a:endParaRPr lang="en-US" sz="4000" b="1" i="1" baseline="-25000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2918063" y="936707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2781850" y="6441881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13464715" y="11610621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-1532442" y="458621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1BC817C-974C-3D4E-8166-2120B385E6E8}"/>
              </a:ext>
            </a:extLst>
          </p:cNvPr>
          <p:cNvSpPr/>
          <p:nvPr/>
        </p:nvSpPr>
        <p:spPr>
          <a:xfrm rot="16200000" flipV="1">
            <a:off x="-765180" y="4467670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31BA5BD2-AC3B-AC42-8EAF-9CF5D3BE2D15}"/>
              </a:ext>
            </a:extLst>
          </p:cNvPr>
          <p:cNvSpPr/>
          <p:nvPr/>
        </p:nvSpPr>
        <p:spPr>
          <a:xfrm rot="5400000" flipV="1">
            <a:off x="-998128" y="690670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6B129218-24EF-CF43-AAF0-F06D2063F67D}"/>
              </a:ext>
            </a:extLst>
          </p:cNvPr>
          <p:cNvSpPr/>
          <p:nvPr/>
        </p:nvSpPr>
        <p:spPr>
          <a:xfrm flipV="1">
            <a:off x="7273612" y="1157220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18550</TotalTime>
  <Words>290</Words>
  <Application>Microsoft Macintosh PowerPoint</Application>
  <PresentationFormat>Custom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62</cp:revision>
  <cp:lastPrinted>2022-02-28T20:48:48Z</cp:lastPrinted>
  <dcterms:created xsi:type="dcterms:W3CDTF">2022-02-19T10:36:43Z</dcterms:created>
  <dcterms:modified xsi:type="dcterms:W3CDTF">2022-03-04T11:05:45Z</dcterms:modified>
</cp:coreProperties>
</file>