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1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6341"/>
  </p:normalViewPr>
  <p:slideViewPr>
    <p:cSldViewPr snapToGrid="0" snapToObjects="1">
      <p:cViewPr varScale="1">
        <p:scale>
          <a:sx n="74" d="100"/>
          <a:sy n="74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microsoft.com/office/2007/relationships/hdphoto" Target="../media/hdphoto1.wdp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1862874" y="5350846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564394" y="4104472"/>
            <a:ext cx="3860910" cy="339964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64" y="4203424"/>
            <a:ext cx="3944253" cy="358568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172528" y="621800"/>
            <a:ext cx="322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 A,  C,  E,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r>
              <a:rPr lang="en-US" sz="2800" b="1" i="1" dirty="0"/>
              <a:t> ,  D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5345" y="1941050"/>
            <a:ext cx="334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2) Processing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standardizing</a:t>
            </a:r>
            <a:r>
              <a:rPr lang="en-US" dirty="0"/>
              <a:t> them to a taxonomy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850735" y="205627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10566903" y="192748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8300322" y="353953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80921" y="2933662"/>
            <a:ext cx="32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D   E   F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EE5806D5-A969-EB41-9E18-D682277B7927}"/>
              </a:ext>
            </a:extLst>
          </p:cNvPr>
          <p:cNvSpPr/>
          <p:nvPr/>
        </p:nvSpPr>
        <p:spPr>
          <a:xfrm>
            <a:off x="38631" y="1973711"/>
            <a:ext cx="3376782" cy="15517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119744" y="91736"/>
            <a:ext cx="36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1) A list of </a:t>
            </a:r>
            <a:r>
              <a:rPr lang="en-US" b="1" dirty="0"/>
              <a:t>taxon names </a:t>
            </a:r>
            <a:r>
              <a:rPr lang="en-US" dirty="0"/>
              <a:t>provided by the user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904454" y="7985328"/>
            <a:ext cx="32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1202840" y="3416668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4) Choose </a:t>
            </a:r>
            <a:r>
              <a:rPr lang="en-US" b="1" dirty="0"/>
              <a:t>tree topology 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3450769" y="1965729"/>
            <a:ext cx="610913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800474" y="551115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59294" y="8055261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6) Use ages of congruent nodes to </a:t>
            </a:r>
            <a:r>
              <a:rPr lang="en-US" b="1" dirty="0"/>
              <a:t>date a tree topology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10231494" y="3410413"/>
            <a:ext cx="4902007" cy="560647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F4C36AE-6208-E241-994B-9CB06B47231B}"/>
              </a:ext>
            </a:extLst>
          </p:cNvPr>
          <p:cNvSpPr/>
          <p:nvPr/>
        </p:nvSpPr>
        <p:spPr>
          <a:xfrm>
            <a:off x="38630" y="4023149"/>
            <a:ext cx="4719774" cy="499373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5C0793-409C-F546-BDAB-F28196CE4460}"/>
              </a:ext>
            </a:extLst>
          </p:cNvPr>
          <p:cNvSpPr txBox="1"/>
          <p:nvPr/>
        </p:nvSpPr>
        <p:spPr>
          <a:xfrm>
            <a:off x="4286154" y="1987059"/>
            <a:ext cx="418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3a) Search </a:t>
            </a:r>
            <a:r>
              <a:rPr lang="en-US" b="1" dirty="0"/>
              <a:t>processed taxon names</a:t>
            </a:r>
            <a:r>
              <a:rPr lang="en-US" dirty="0"/>
              <a:t> in chronogram database and identify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8762" y="51055"/>
            <a:ext cx="3767624" cy="119357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8278561" y="2074459"/>
            <a:ext cx="671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3b) prune matching chronograms = </a:t>
            </a:r>
            <a:r>
              <a:rPr lang="en-US" b="1" dirty="0"/>
              <a:t>source chronograms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C50EA97-6647-2143-B29D-D0F836D6D119}"/>
              </a:ext>
            </a:extLst>
          </p:cNvPr>
          <p:cNvSpPr/>
          <p:nvPr/>
        </p:nvSpPr>
        <p:spPr>
          <a:xfrm>
            <a:off x="5579870" y="4025907"/>
            <a:ext cx="3888023" cy="499373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0338698" y="4661053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E526C97-AC6D-4D4F-9BEC-3E2905BFDAB4}"/>
              </a:ext>
            </a:extLst>
          </p:cNvPr>
          <p:cNvSpPr/>
          <p:nvPr/>
        </p:nvSpPr>
        <p:spPr>
          <a:xfrm rot="10800000" flipV="1">
            <a:off x="9483368" y="791792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2334785" y="2706509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579210" y="4122669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062531" y="96057"/>
            <a:ext cx="11070969" cy="258383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BB174BA-B130-0645-A6ED-903B7CE3C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62836" y="6027641"/>
            <a:ext cx="3501300" cy="3501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830119" y="5267345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474683" y="1250917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3232606" y="405078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E7652B-857E-0542-B1EB-49A6AAAB82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4386761" y="738067"/>
            <a:ext cx="518012" cy="1154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2CE78E-0925-D74C-9D4F-90AC72E2CE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4619485" y="127115"/>
            <a:ext cx="606779" cy="136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283E9-F427-A440-BD3E-1AC69D2413D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5343347" y="86964"/>
            <a:ext cx="511153" cy="1423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1CCEDF-3CA1-AE4E-80C5-7B79D7B6018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6060557" y="230343"/>
            <a:ext cx="606780" cy="1689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0" t="13022" r="46397" b="30463"/>
          <a:stretch/>
        </p:blipFill>
        <p:spPr>
          <a:xfrm>
            <a:off x="5024405" y="1602488"/>
            <a:ext cx="883578" cy="377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E89ED8-DE92-F64A-BE15-6BC6D1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>
            <a:off x="4172815" y="562475"/>
            <a:ext cx="445514" cy="42784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67AE5-58D7-A04E-90CE-F7ADA3649C3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6819911" y="268291"/>
            <a:ext cx="729573" cy="372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DE60B-C306-0E44-B897-AB9BF8E70E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678" r="61676" b="16720"/>
          <a:stretch/>
        </p:blipFill>
        <p:spPr>
          <a:xfrm>
            <a:off x="6777490" y="648616"/>
            <a:ext cx="729572" cy="1346019"/>
          </a:xfrm>
          <a:prstGeom prst="rect">
            <a:avLst/>
          </a:prstGeom>
        </p:spPr>
      </p:pic>
      <p:sp>
        <p:nvSpPr>
          <p:cNvPr id="101" name="Right Arrow 100">
            <a:extLst>
              <a:ext uri="{FF2B5EF4-FFF2-40B4-BE49-F238E27FC236}">
                <a16:creationId xmlns:a16="http://schemas.microsoft.com/office/drawing/2014/main" id="{2F544E0E-EF4C-2D49-AAB5-5AA064FCE799}"/>
              </a:ext>
            </a:extLst>
          </p:cNvPr>
          <p:cNvSpPr/>
          <p:nvPr/>
        </p:nvSpPr>
        <p:spPr>
          <a:xfrm>
            <a:off x="7655919" y="874954"/>
            <a:ext cx="558267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DBC98-8C65-834B-9C35-46F8D1AE37FE}"/>
              </a:ext>
            </a:extLst>
          </p:cNvPr>
          <p:cNvSpPr txBox="1"/>
          <p:nvPr/>
        </p:nvSpPr>
        <p:spPr>
          <a:xfrm>
            <a:off x="4726671" y="1359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2B6965-4473-654F-A2C9-E5E627472495}"/>
              </a:ext>
            </a:extLst>
          </p:cNvPr>
          <p:cNvSpPr txBox="1"/>
          <p:nvPr/>
        </p:nvSpPr>
        <p:spPr>
          <a:xfrm>
            <a:off x="5259050" y="1566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23E8B4-5380-1347-ABD9-CDAF5BCE6856}"/>
              </a:ext>
            </a:extLst>
          </p:cNvPr>
          <p:cNvSpPr txBox="1"/>
          <p:nvPr/>
        </p:nvSpPr>
        <p:spPr>
          <a:xfrm>
            <a:off x="6943974" y="960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21965</TotalTime>
  <Words>104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67</cp:revision>
  <cp:lastPrinted>2022-02-28T20:48:48Z</cp:lastPrinted>
  <dcterms:created xsi:type="dcterms:W3CDTF">2022-02-19T10:36:43Z</dcterms:created>
  <dcterms:modified xsi:type="dcterms:W3CDTF">2022-04-14T07:23:37Z</dcterms:modified>
</cp:coreProperties>
</file>