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1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7"/>
    <p:restoredTop sz="96341"/>
  </p:normalViewPr>
  <p:slideViewPr>
    <p:cSldViewPr snapToGrid="0" snapToObjects="1">
      <p:cViewPr varScale="1">
        <p:scale>
          <a:sx n="74" d="100"/>
          <a:sy n="74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sv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1862874" y="5350846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564394" y="4104472"/>
            <a:ext cx="3860910" cy="339964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64" y="4203424"/>
            <a:ext cx="3944253" cy="358568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72528" y="621800"/>
            <a:ext cx="322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 A,  C,  E,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r>
              <a:rPr lang="en-US" sz="2800" b="1" i="1" dirty="0"/>
              <a:t> ,  D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5345" y="1941050"/>
            <a:ext cx="307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2) Processing taxon names with TNRS and standardizing them to a taxonomy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850735" y="205627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10566903" y="192748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8300322" y="353953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80921" y="2916409"/>
            <a:ext cx="306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D   E   F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EE5806D5-A969-EB41-9E18-D682277B7927}"/>
              </a:ext>
            </a:extLst>
          </p:cNvPr>
          <p:cNvSpPr/>
          <p:nvPr/>
        </p:nvSpPr>
        <p:spPr>
          <a:xfrm>
            <a:off x="38631" y="1973711"/>
            <a:ext cx="3108741" cy="15517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119744" y="91736"/>
            <a:ext cx="36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1) A list of taxon names provided by the user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904454" y="7985328"/>
            <a:ext cx="32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</a:t>
            </a:r>
            <a:r>
              <a:rPr lang="en-US" dirty="0" err="1"/>
              <a:t>Congruify</a:t>
            </a:r>
            <a:r>
              <a:rPr lang="en-US" dirty="0"/>
              <a:t> source chronogram nodes to nodes of tree topology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1202840" y="3416668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4) Choose tree topology 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3172338" y="1965729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782630" y="5888775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59294" y="8055261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6) Use ages of congruent nodes to date a tree topology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0231494" y="3410413"/>
            <a:ext cx="4902007" cy="560647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F4C36AE-6208-E241-994B-9CB06B47231B}"/>
              </a:ext>
            </a:extLst>
          </p:cNvPr>
          <p:cNvSpPr/>
          <p:nvPr/>
        </p:nvSpPr>
        <p:spPr>
          <a:xfrm>
            <a:off x="38630" y="4023149"/>
            <a:ext cx="4719774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5C0793-409C-F546-BDAB-F28196CE4460}"/>
              </a:ext>
            </a:extLst>
          </p:cNvPr>
          <p:cNvSpPr txBox="1"/>
          <p:nvPr/>
        </p:nvSpPr>
        <p:spPr>
          <a:xfrm>
            <a:off x="4286155" y="1987059"/>
            <a:ext cx="35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Search processed taxon names in chronogram database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8762" y="51055"/>
            <a:ext cx="3767624" cy="119357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6FE2408-C305-8A49-8970-5845641389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138" y="1008404"/>
            <a:ext cx="1382850" cy="6463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8278561" y="2074459"/>
            <a:ext cx="671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3b) prune matching chronograms = source chronograms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50EA97-6647-2143-B29D-D0F836D6D119}"/>
              </a:ext>
            </a:extLst>
          </p:cNvPr>
          <p:cNvSpPr/>
          <p:nvPr/>
        </p:nvSpPr>
        <p:spPr>
          <a:xfrm>
            <a:off x="5579870" y="4025907"/>
            <a:ext cx="3888023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0338698" y="4661053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E526C97-AC6D-4D4F-9BEC-3E2905BFDAB4}"/>
              </a:ext>
            </a:extLst>
          </p:cNvPr>
          <p:cNvSpPr/>
          <p:nvPr/>
        </p:nvSpPr>
        <p:spPr>
          <a:xfrm rot="10800000" flipV="1">
            <a:off x="9483368" y="791792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2334785" y="2689256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579210" y="4122669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062532" y="96057"/>
            <a:ext cx="11016876" cy="258383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BB174BA-B130-0645-A6ED-903B7CE3CF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2836" y="6027641"/>
            <a:ext cx="3501300" cy="3501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830119" y="5267345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474683" y="1233664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3232606" y="405078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21939</TotalTime>
  <Words>98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66</cp:revision>
  <cp:lastPrinted>2022-02-28T20:48:48Z</cp:lastPrinted>
  <dcterms:created xsi:type="dcterms:W3CDTF">2022-02-19T10:36:43Z</dcterms:created>
  <dcterms:modified xsi:type="dcterms:W3CDTF">2022-04-14T06:58:16Z</dcterms:modified>
</cp:coreProperties>
</file>