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8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2096" y="192"/>
      </p:cViewPr>
      <p:guideLst>
        <p:guide orient="horz" pos="244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3CBB9D5-F156-693C-5402-B758A671742C}"/>
              </a:ext>
            </a:extLst>
          </p:cNvPr>
          <p:cNvGrpSpPr/>
          <p:nvPr/>
        </p:nvGrpSpPr>
        <p:grpSpPr>
          <a:xfrm>
            <a:off x="1330937" y="5478740"/>
            <a:ext cx="3445853" cy="2149141"/>
            <a:chOff x="1678492" y="5533956"/>
            <a:chExt cx="3445853" cy="2149141"/>
          </a:xfrm>
        </p:grpSpPr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2F8D328A-06B2-8FB0-006C-29E7D2076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808" t="87001" b="1988"/>
            <a:stretch/>
          </p:blipFill>
          <p:spPr>
            <a:xfrm>
              <a:off x="1851459" y="7388591"/>
              <a:ext cx="3161615" cy="274286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FC9558E9-351A-C350-ED8B-B946132F6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4260" b="22304"/>
            <a:stretch/>
          </p:blipFill>
          <p:spPr>
            <a:xfrm>
              <a:off x="1832776" y="5533956"/>
              <a:ext cx="3179802" cy="1935401"/>
            </a:xfrm>
            <a:prstGeom prst="rect">
              <a:avLst/>
            </a:prstGeom>
          </p:spPr>
        </p:pic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1740317" y="5669480"/>
              <a:ext cx="3384028" cy="20136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F17904-C6D1-B3F6-B1DF-7CF18E61DB19}"/>
                </a:ext>
              </a:extLst>
            </p:cNvPr>
            <p:cNvSpPr txBox="1"/>
            <p:nvPr/>
          </p:nvSpPr>
          <p:spPr>
            <a:xfrm>
              <a:off x="1678492" y="5920897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g)</a:t>
              </a:r>
            </a:p>
          </p:txBody>
        </p:sp>
      </p:grpSp>
      <p:pic>
        <p:nvPicPr>
          <p:cNvPr id="177" name="Picture 176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573C6097-CF5B-CCB8-3D03-DABE93AD8F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0000"/>
          </a:blip>
          <a:srcRect t="429" r="-1705" b="6173"/>
          <a:stretch/>
        </p:blipFill>
        <p:spPr>
          <a:xfrm>
            <a:off x="3057134" y="1340313"/>
            <a:ext cx="3150143" cy="4092640"/>
          </a:xfrm>
          <a:prstGeom prst="rect">
            <a:avLst/>
          </a:prstGeom>
        </p:spPr>
      </p:pic>
      <p:pic>
        <p:nvPicPr>
          <p:cNvPr id="176" name="Picture 175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A0FE4029-F6C9-A190-6379-422705FBB1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alphaModFix amt="40000"/>
          </a:blip>
          <a:srcRect t="-1" b="8835"/>
          <a:stretch/>
        </p:blipFill>
        <p:spPr>
          <a:xfrm>
            <a:off x="36231" y="1325991"/>
            <a:ext cx="3142105" cy="410696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004F81B-68E0-5144-F4A0-AF6F928A0382}"/>
              </a:ext>
            </a:extLst>
          </p:cNvPr>
          <p:cNvGrpSpPr/>
          <p:nvPr/>
        </p:nvGrpSpPr>
        <p:grpSpPr>
          <a:xfrm>
            <a:off x="4414310" y="848231"/>
            <a:ext cx="507480" cy="286247"/>
            <a:chOff x="5112258" y="655789"/>
            <a:chExt cx="596323" cy="336359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03970530-648D-C1C6-4991-E8BA8A5F08FE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46FB3F3C-1F30-6A8A-7087-1D1A3011D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147120" cy="412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83587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0" idx="3"/>
            <a:endCxn id="165" idx="1"/>
          </p:cNvCxnSpPr>
          <p:nvPr/>
        </p:nvCxnSpPr>
        <p:spPr>
          <a:xfrm>
            <a:off x="1797319" y="481408"/>
            <a:ext cx="65628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396940" y="9201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9804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72430" y="578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6005771" y="5855749"/>
            <a:ext cx="825034" cy="285030"/>
            <a:chOff x="5549921" y="5892083"/>
            <a:chExt cx="825034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49921" y="5896098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e) Table 1.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22CE759-A240-65BB-B58F-363F1927E884}"/>
              </a:ext>
            </a:extLst>
          </p:cNvPr>
          <p:cNvGrpSpPr/>
          <p:nvPr/>
        </p:nvGrpSpPr>
        <p:grpSpPr>
          <a:xfrm>
            <a:off x="423194" y="5102959"/>
            <a:ext cx="1395645" cy="360891"/>
            <a:chOff x="458363" y="5173297"/>
            <a:chExt cx="1395645" cy="360891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5BB123F-465E-BB16-471B-7FEC0658190E}"/>
                </a:ext>
              </a:extLst>
            </p:cNvPr>
            <p:cNvCxnSpPr>
              <a:cxnSpLocks/>
            </p:cNvCxnSpPr>
            <p:nvPr/>
          </p:nvCxnSpPr>
          <p:spPr>
            <a:xfrm>
              <a:off x="458363" y="5188320"/>
              <a:ext cx="829183" cy="1991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2F82D6-3697-3F25-CF15-88EAC9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821" y="5173297"/>
              <a:ext cx="556187" cy="210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4E0362-FBBE-D521-4D30-A6C3F184C475}"/>
                </a:ext>
              </a:extLst>
            </p:cNvPr>
            <p:cNvSpPr txBox="1"/>
            <p:nvPr/>
          </p:nvSpPr>
          <p:spPr>
            <a:xfrm rot="16200000">
              <a:off x="1181110" y="519948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DEC48C0-C4BA-CDF5-F1E3-AD4A71430F47}"/>
              </a:ext>
            </a:extLst>
          </p:cNvPr>
          <p:cNvGrpSpPr/>
          <p:nvPr/>
        </p:nvGrpSpPr>
        <p:grpSpPr>
          <a:xfrm>
            <a:off x="4291945" y="5125207"/>
            <a:ext cx="1461793" cy="443563"/>
            <a:chOff x="322996" y="3282958"/>
            <a:chExt cx="1461793" cy="443563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183CFAB-FD65-161C-99DC-C5199F52C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996" y="3282958"/>
              <a:ext cx="495711" cy="220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2AE51A0-B49A-5BDB-E539-BC3696BD5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2" y="3295334"/>
              <a:ext cx="955807" cy="2002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388479-5AB5-8157-EB6A-6B84176D83C3}"/>
                </a:ext>
              </a:extLst>
            </p:cNvPr>
            <p:cNvSpPr txBox="1"/>
            <p:nvPr/>
          </p:nvSpPr>
          <p:spPr>
            <a:xfrm>
              <a:off x="676623" y="3357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369563" y="33086"/>
            <a:ext cx="1437818" cy="920780"/>
            <a:chOff x="-29019" y="33086"/>
            <a:chExt cx="1437818" cy="92078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36673" y="33086"/>
              <a:ext cx="1372126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-29019" y="93270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123679" y="65909"/>
              <a:ext cx="1275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b="1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b="1" i="1" dirty="0">
                  <a:solidFill>
                    <a:prstClr val="black"/>
                  </a:solidFill>
                  <a:latin typeface="Calibri" panose="020F0502020204030204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82504" y="3933254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DEF1F2-224E-2636-B1DE-32298E9ADC2C}"/>
              </a:ext>
            </a:extLst>
          </p:cNvPr>
          <p:cNvSpPr txBox="1"/>
          <p:nvPr/>
        </p:nvSpPr>
        <p:spPr>
          <a:xfrm>
            <a:off x="2613777" y="59623"/>
            <a:ext cx="134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P. tibialis 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Schoeniclus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7682"/>
          <a:stretch/>
        </p:blipFill>
        <p:spPr>
          <a:xfrm>
            <a:off x="4833991" y="67878"/>
            <a:ext cx="1999566" cy="137167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474338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796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f) Table 2.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453602" y="31228"/>
            <a:ext cx="1275057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>
            <a:off x="3728659" y="491618"/>
            <a:ext cx="64622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28629" y="389460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CD0644A-A289-D356-AF63-26E6F2AA8640}"/>
              </a:ext>
            </a:extLst>
          </p:cNvPr>
          <p:cNvCxnSpPr>
            <a:cxnSpLocks/>
            <a:stCxn id="162" idx="1"/>
            <a:endCxn id="86" idx="3"/>
          </p:cNvCxnSpPr>
          <p:nvPr/>
        </p:nvCxnSpPr>
        <p:spPr>
          <a:xfrm flipH="1">
            <a:off x="4776790" y="6616853"/>
            <a:ext cx="1231444" cy="422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175310" y="3371944"/>
            <a:ext cx="242978" cy="2487820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42680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FD61DA7-B20A-DE28-83AD-0CB1E88B944C}"/>
              </a:ext>
            </a:extLst>
          </p:cNvPr>
          <p:cNvGrpSpPr/>
          <p:nvPr/>
        </p:nvGrpSpPr>
        <p:grpSpPr>
          <a:xfrm>
            <a:off x="2341402" y="5109103"/>
            <a:ext cx="1503510" cy="463766"/>
            <a:chOff x="-431256" y="3304030"/>
            <a:chExt cx="1503510" cy="463766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AA09A83-0F37-1898-8464-D6979E585F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31256" y="3334926"/>
              <a:ext cx="1256487" cy="2061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B5E403-792F-E19D-6777-CAEFB898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36" y="3304030"/>
              <a:ext cx="241718" cy="243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8DC870B-A56E-E176-1321-0E7E33FBD441}"/>
                </a:ext>
              </a:extLst>
            </p:cNvPr>
            <p:cNvSpPr txBox="1"/>
            <p:nvPr/>
          </p:nvSpPr>
          <p:spPr>
            <a:xfrm>
              <a:off x="676623" y="33984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202496" y="392675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04446CF-29B6-279C-5C8D-60FFBD54C3F1}"/>
              </a:ext>
            </a:extLst>
          </p:cNvPr>
          <p:cNvGrpSpPr/>
          <p:nvPr/>
        </p:nvGrpSpPr>
        <p:grpSpPr>
          <a:xfrm>
            <a:off x="5769525" y="1519626"/>
            <a:ext cx="470335" cy="976990"/>
            <a:chOff x="-338382" y="5539024"/>
            <a:chExt cx="470335" cy="9769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C87C6BF-7358-41E9-FE48-749BFDB9A6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38382" y="5539024"/>
              <a:ext cx="312303" cy="34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748507F-76E4-853B-AEB4-4205B2404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8077" y="5905598"/>
              <a:ext cx="185002" cy="6104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0642A8-203F-386F-BE26-4566108A5806}"/>
                </a:ext>
              </a:extLst>
            </p:cNvPr>
            <p:cNvSpPr txBox="1"/>
            <p:nvPr/>
          </p:nvSpPr>
          <p:spPr>
            <a:xfrm>
              <a:off x="-168129" y="57473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9060DE45-33FD-D70A-E12E-F1E1B2FB77E2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-21342" t="74454" r="21342" b="-3777"/>
          <a:stretch/>
        </p:blipFill>
        <p:spPr>
          <a:xfrm>
            <a:off x="-89292" y="2352192"/>
            <a:ext cx="1805921" cy="374273"/>
          </a:xfrm>
          <a:prstGeom prst="rect">
            <a:avLst/>
          </a:prstGeom>
        </p:spPr>
      </p:pic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98523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B41CFFB-D89E-0357-BC12-0934F9103C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1342" t="74454" r="21342" b="-3777"/>
          <a:stretch/>
        </p:blipFill>
        <p:spPr>
          <a:xfrm>
            <a:off x="3779413" y="2343156"/>
            <a:ext cx="1767714" cy="369332"/>
          </a:xfrm>
          <a:prstGeom prst="rect">
            <a:avLst/>
          </a:prstGeom>
        </p:spPr>
      </p:pic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742" y="2923342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112243" y="3000146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27614C-0F26-F277-F12E-A26D69F42679}"/>
              </a:ext>
            </a:extLst>
          </p:cNvPr>
          <p:cNvSpPr txBox="1"/>
          <p:nvPr/>
        </p:nvSpPr>
        <p:spPr>
          <a:xfrm>
            <a:off x="2154286" y="4133107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2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4312" y="293094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DBD919-AD97-B25F-3647-1D59938A2F85}"/>
              </a:ext>
            </a:extLst>
          </p:cNvPr>
          <p:cNvSpPr txBox="1"/>
          <p:nvPr/>
        </p:nvSpPr>
        <p:spPr>
          <a:xfrm>
            <a:off x="4116534" y="3037803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340506E-8F49-8B5B-09EA-A89ABBF2A2E1}"/>
              </a:ext>
            </a:extLst>
          </p:cNvPr>
          <p:cNvSpPr txBox="1"/>
          <p:nvPr/>
        </p:nvSpPr>
        <p:spPr>
          <a:xfrm>
            <a:off x="4128062" y="4203897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B9A69D6-799C-FB1A-D0BA-029E81151F8D}"/>
              </a:ext>
            </a:extLst>
          </p:cNvPr>
          <p:cNvSpPr txBox="1"/>
          <p:nvPr/>
        </p:nvSpPr>
        <p:spPr>
          <a:xfrm>
            <a:off x="175542" y="2990353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280181E-42D9-9D81-8EAC-1E04B9CC69E5}"/>
              </a:ext>
            </a:extLst>
          </p:cNvPr>
          <p:cNvSpPr txBox="1"/>
          <p:nvPr/>
        </p:nvSpPr>
        <p:spPr>
          <a:xfrm>
            <a:off x="182996" y="4105505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chronogram 2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AA18E9E-3956-5A87-F288-029A8EF5F76F}"/>
              </a:ext>
            </a:extLst>
          </p:cNvPr>
          <p:cNvGrpSpPr/>
          <p:nvPr/>
        </p:nvGrpSpPr>
        <p:grpSpPr>
          <a:xfrm>
            <a:off x="3399173" y="1644716"/>
            <a:ext cx="834819" cy="1408477"/>
            <a:chOff x="-631833" y="5430753"/>
            <a:chExt cx="834819" cy="1408477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73136E5-BB01-280A-1D76-26476A49F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30080" y="5430753"/>
              <a:ext cx="187122" cy="11825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D8EB1A4-9A68-D000-FAE2-EE5AE502E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31833" y="6506127"/>
              <a:ext cx="668557" cy="95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27C4DAA-C731-D733-72CF-A5B9ACC75CBD}"/>
                </a:ext>
              </a:extLst>
            </p:cNvPr>
            <p:cNvSpPr txBox="1"/>
            <p:nvPr/>
          </p:nvSpPr>
          <p:spPr>
            <a:xfrm>
              <a:off x="-97096" y="64698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159252A-9251-3E45-A8BE-ED1E01ACB44C}"/>
              </a:ext>
            </a:extLst>
          </p:cNvPr>
          <p:cNvGrpSpPr/>
          <p:nvPr/>
        </p:nvGrpSpPr>
        <p:grpSpPr>
          <a:xfrm>
            <a:off x="5763" y="2027763"/>
            <a:ext cx="456094" cy="880153"/>
            <a:chOff x="1131587" y="4642312"/>
            <a:chExt cx="456094" cy="880153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22A3DB2-DCB8-E59E-3E41-CDBE8092B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042" y="4642312"/>
              <a:ext cx="44236" cy="7253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FA15451-F5E3-027E-567D-B65C3A24E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236" y="5319217"/>
              <a:ext cx="315445" cy="484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CFFD676-9C89-FE33-616C-1B8190E0E44A}"/>
                </a:ext>
              </a:extLst>
            </p:cNvPr>
            <p:cNvSpPr txBox="1"/>
            <p:nvPr/>
          </p:nvSpPr>
          <p:spPr>
            <a:xfrm rot="16200000">
              <a:off x="1166212" y="518775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237B27F2-C016-2137-A25A-961DCC654C95}"/>
              </a:ext>
            </a:extLst>
          </p:cNvPr>
          <p:cNvSpPr txBox="1"/>
          <p:nvPr/>
        </p:nvSpPr>
        <p:spPr>
          <a:xfrm>
            <a:off x="2166563" y="1445238"/>
            <a:ext cx="1699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Hooper </a:t>
            </a:r>
            <a:r>
              <a:rPr lang="en-US" sz="1000" i="1" dirty="0"/>
              <a:t>et al</a:t>
            </a:r>
            <a:r>
              <a:rPr lang="en-US" sz="1000" dirty="0"/>
              <a:t>. 2017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6929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Burns </a:t>
            </a:r>
            <a:r>
              <a:rPr lang="en-US" sz="1000" i="1" dirty="0"/>
              <a:t>et al</a:t>
            </a:r>
            <a:r>
              <a:rPr lang="en-US" sz="1000" dirty="0"/>
              <a:t>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4416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Barker </a:t>
            </a:r>
            <a:r>
              <a:rPr lang="en-US" sz="1000" i="1" dirty="0"/>
              <a:t>et al</a:t>
            </a:r>
            <a:r>
              <a:rPr lang="en-US" sz="1000" dirty="0"/>
              <a:t>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67332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Hedges </a:t>
            </a:r>
            <a:r>
              <a:rPr lang="en-US" sz="1000" i="1" dirty="0"/>
              <a:t>et al</a:t>
            </a:r>
            <a:r>
              <a:rPr lang="en-US" sz="1000" dirty="0"/>
              <a:t>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76479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Jetz</a:t>
            </a:r>
            <a:r>
              <a:rPr lang="en-US" sz="1000" dirty="0"/>
              <a:t> </a:t>
            </a:r>
            <a:r>
              <a:rPr lang="en-US" sz="1000" i="1" dirty="0"/>
              <a:t>et al</a:t>
            </a:r>
            <a:r>
              <a:rPr lang="en-US" sz="1000" dirty="0"/>
              <a:t>. 2012</a:t>
            </a:r>
          </a:p>
        </p:txBody>
      </p:sp>
      <p:pic>
        <p:nvPicPr>
          <p:cNvPr id="304" name="Picture 303">
            <a:extLst>
              <a:ext uri="{FF2B5EF4-FFF2-40B4-BE49-F238E27FC236}">
                <a16:creationId xmlns:a16="http://schemas.microsoft.com/office/drawing/2014/main" id="{0DF41AD3-017A-9DE5-90AE-511F2268210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30081"/>
          <a:stretch/>
        </p:blipFill>
        <p:spPr>
          <a:xfrm>
            <a:off x="299093" y="1514698"/>
            <a:ext cx="1801455" cy="923675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56004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Barker </a:t>
            </a:r>
            <a:r>
              <a:rPr lang="en-US" sz="1000" i="1" dirty="0"/>
              <a:t>et al</a:t>
            </a:r>
            <a:r>
              <a:rPr lang="en-US" sz="1000" dirty="0"/>
              <a:t>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324">
            <a:extLst>
              <a:ext uri="{FF2B5EF4-FFF2-40B4-BE49-F238E27FC236}">
                <a16:creationId xmlns:a16="http://schemas.microsoft.com/office/drawing/2014/main" id="{AE427555-9B32-ACE3-2420-4E3333AA4DC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0220"/>
          <a:stretch/>
        </p:blipFill>
        <p:spPr>
          <a:xfrm>
            <a:off x="245541" y="3987244"/>
            <a:ext cx="1709928" cy="875003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3D8E5BE9-3E26-1A07-54F0-F19E6FC1BD8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1149" b="8852"/>
          <a:stretch/>
        </p:blipFill>
        <p:spPr>
          <a:xfrm>
            <a:off x="245375" y="4777170"/>
            <a:ext cx="1709928" cy="250767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657BBF80-9F86-ACDE-00D2-545E83751B4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29938"/>
          <a:stretch/>
        </p:blipFill>
        <p:spPr>
          <a:xfrm>
            <a:off x="225865" y="2950000"/>
            <a:ext cx="1709928" cy="878536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96F9ADBF-EAA9-D6F3-F14B-66290CA20D8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2162" b="7286"/>
          <a:stretch/>
        </p:blipFill>
        <p:spPr>
          <a:xfrm>
            <a:off x="224889" y="3755692"/>
            <a:ext cx="1709928" cy="257724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296B98C6-E5E0-0EAB-C04A-F3EFBB03308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729" b="26838"/>
          <a:stretch/>
        </p:blipFill>
        <p:spPr>
          <a:xfrm>
            <a:off x="4197731" y="1680062"/>
            <a:ext cx="1691640" cy="762084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A0D63741-9C39-5A2C-AFC8-DF7DC1AFCB1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0449"/>
          <a:stretch/>
        </p:blipFill>
        <p:spPr>
          <a:xfrm>
            <a:off x="2167739" y="1535868"/>
            <a:ext cx="1691640" cy="986858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02728E80-D97E-F702-E73F-3673C2AF66D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69313"/>
          <a:stretch/>
        </p:blipFill>
        <p:spPr>
          <a:xfrm>
            <a:off x="2167740" y="2266762"/>
            <a:ext cx="1691640" cy="380690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2AEF6BA7-11C7-A482-3D23-91ADADC3A2AD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29699"/>
          <a:stretch/>
        </p:blipFill>
        <p:spPr>
          <a:xfrm>
            <a:off x="2192925" y="2948170"/>
            <a:ext cx="1719072" cy="886242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70537" b="-1734"/>
          <a:stretch/>
        </p:blipFill>
        <p:spPr>
          <a:xfrm>
            <a:off x="2192464" y="3751747"/>
            <a:ext cx="1719072" cy="393293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98BE78FA-8C0B-AE9E-6E8A-0A970298C5E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28672"/>
          <a:stretch/>
        </p:blipFill>
        <p:spPr>
          <a:xfrm>
            <a:off x="2213316" y="4059492"/>
            <a:ext cx="1719072" cy="899197"/>
          </a:xfrm>
          <a:prstGeom prst="rect">
            <a:avLst/>
          </a:prstGeom>
        </p:spPr>
      </p:pic>
      <p:pic>
        <p:nvPicPr>
          <p:cNvPr id="354" name="Picture 353">
            <a:extLst>
              <a:ext uri="{FF2B5EF4-FFF2-40B4-BE49-F238E27FC236}">
                <a16:creationId xmlns:a16="http://schemas.microsoft.com/office/drawing/2014/main" id="{17CA14A5-161C-564F-5AD8-0CFA9B753D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73564" b="9191"/>
          <a:stretch/>
        </p:blipFill>
        <p:spPr>
          <a:xfrm>
            <a:off x="4185519" y="3884347"/>
            <a:ext cx="1719072" cy="217401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891CEC6F-C89F-C9DF-C776-3AC9C3C303BA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28891"/>
          <a:stretch/>
        </p:blipFill>
        <p:spPr>
          <a:xfrm>
            <a:off x="4192142" y="4019016"/>
            <a:ext cx="1719072" cy="896431"/>
          </a:xfrm>
          <a:prstGeom prst="rect">
            <a:avLst/>
          </a:prstGeom>
        </p:spPr>
      </p:pic>
      <p:pic>
        <p:nvPicPr>
          <p:cNvPr id="356" name="Picture 355">
            <a:extLst>
              <a:ext uri="{FF2B5EF4-FFF2-40B4-BE49-F238E27FC236}">
                <a16:creationId xmlns:a16="http://schemas.microsoft.com/office/drawing/2014/main" id="{779E21DA-3E94-BB10-4FDC-EE3149D8497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b="25316"/>
          <a:stretch/>
        </p:blipFill>
        <p:spPr>
          <a:xfrm>
            <a:off x="4185519" y="3012189"/>
            <a:ext cx="1719072" cy="941495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06CCD8ED-AC29-09BB-8D70-0A7B214D67C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73753" b="8457"/>
          <a:stretch/>
        </p:blipFill>
        <p:spPr>
          <a:xfrm>
            <a:off x="4192415" y="4851543"/>
            <a:ext cx="1719072" cy="224262"/>
          </a:xfrm>
          <a:prstGeom prst="rect">
            <a:avLst/>
          </a:prstGeom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50FF4DD6-75D5-8C75-8397-E3999BBD6EB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77111"/>
          <a:stretch/>
        </p:blipFill>
        <p:spPr>
          <a:xfrm>
            <a:off x="2211730" y="4857255"/>
            <a:ext cx="1719072" cy="288552"/>
          </a:xfrm>
          <a:prstGeom prst="rect">
            <a:avLst/>
          </a:prstGeom>
        </p:spPr>
      </p:pic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B80AB933-5378-EEBD-9FB9-F14949561744}"/>
              </a:ext>
            </a:extLst>
          </p:cNvPr>
          <p:cNvCxnSpPr>
            <a:cxnSpLocks/>
          </p:cNvCxnSpPr>
          <p:nvPr/>
        </p:nvCxnSpPr>
        <p:spPr>
          <a:xfrm flipH="1">
            <a:off x="245375" y="3527809"/>
            <a:ext cx="60743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CC0695F1-766E-5348-AFF5-B326D8912FC1}"/>
              </a:ext>
            </a:extLst>
          </p:cNvPr>
          <p:cNvCxnSpPr>
            <a:cxnSpLocks/>
          </p:cNvCxnSpPr>
          <p:nvPr/>
        </p:nvCxnSpPr>
        <p:spPr>
          <a:xfrm flipH="1">
            <a:off x="271377" y="4565503"/>
            <a:ext cx="563586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0AC1AC17-F557-3DE1-1C83-883EF993E0FD}"/>
              </a:ext>
            </a:extLst>
          </p:cNvPr>
          <p:cNvCxnSpPr>
            <a:cxnSpLocks/>
          </p:cNvCxnSpPr>
          <p:nvPr/>
        </p:nvCxnSpPr>
        <p:spPr>
          <a:xfrm flipH="1">
            <a:off x="2228489" y="4584553"/>
            <a:ext cx="46705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99489" y="3527809"/>
            <a:ext cx="46705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D80C718-288D-C0E2-2A82-AE538DB72BCD}"/>
              </a:ext>
            </a:extLst>
          </p:cNvPr>
          <p:cNvCxnSpPr>
            <a:cxnSpLocks/>
          </p:cNvCxnSpPr>
          <p:nvPr/>
        </p:nvCxnSpPr>
        <p:spPr>
          <a:xfrm flipH="1">
            <a:off x="4220889" y="4565503"/>
            <a:ext cx="69455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528E208-187C-F732-71BA-543A5F211C64}"/>
              </a:ext>
            </a:extLst>
          </p:cNvPr>
          <p:cNvCxnSpPr>
            <a:cxnSpLocks/>
          </p:cNvCxnSpPr>
          <p:nvPr/>
        </p:nvCxnSpPr>
        <p:spPr>
          <a:xfrm flipH="1">
            <a:off x="4210324" y="3518969"/>
            <a:ext cx="46705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E0EDCAE-75F0-29B1-EB55-DE700BC9E969}"/>
              </a:ext>
            </a:extLst>
          </p:cNvPr>
          <p:cNvCxnSpPr>
            <a:cxnSpLocks/>
          </p:cNvCxnSpPr>
          <p:nvPr/>
        </p:nvCxnSpPr>
        <p:spPr>
          <a:xfrm flipH="1">
            <a:off x="4196555" y="2051579"/>
            <a:ext cx="457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11C3562-0C70-291C-62EE-A320155BB6B3}"/>
              </a:ext>
            </a:extLst>
          </p:cNvPr>
          <p:cNvCxnSpPr>
            <a:cxnSpLocks/>
          </p:cNvCxnSpPr>
          <p:nvPr/>
        </p:nvCxnSpPr>
        <p:spPr>
          <a:xfrm flipH="1">
            <a:off x="2164564" y="1931686"/>
            <a:ext cx="57311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41066</TotalTime>
  <Words>99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28</cp:revision>
  <dcterms:created xsi:type="dcterms:W3CDTF">2023-07-14T00:05:28Z</dcterms:created>
  <dcterms:modified xsi:type="dcterms:W3CDTF">2023-08-11T23:37:02Z</dcterms:modified>
</cp:coreProperties>
</file>