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1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2312" y="168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A686EC1-1470-DEE2-0D56-5C80B319384A}"/>
              </a:ext>
            </a:extLst>
          </p:cNvPr>
          <p:cNvGrpSpPr/>
          <p:nvPr/>
        </p:nvGrpSpPr>
        <p:grpSpPr>
          <a:xfrm>
            <a:off x="3100927" y="4371509"/>
            <a:ext cx="3818868" cy="2249488"/>
            <a:chOff x="3992090" y="5418408"/>
            <a:chExt cx="3291840" cy="1939044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6620883-F643-DD40-B254-0A908DC11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7417"/>
            <a:stretch/>
          </p:blipFill>
          <p:spPr>
            <a:xfrm>
              <a:off x="4332267" y="7049674"/>
              <a:ext cx="2746518" cy="307778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0C067F8-CF1A-0039-3F55-66000008E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23570"/>
            <a:stretch/>
          </p:blipFill>
          <p:spPr>
            <a:xfrm>
              <a:off x="3992090" y="5418408"/>
              <a:ext cx="3291840" cy="167731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DC551D3-F427-6C58-0DA7-284C71FE2912}"/>
              </a:ext>
            </a:extLst>
          </p:cNvPr>
          <p:cNvSpPr txBox="1"/>
          <p:nvPr/>
        </p:nvSpPr>
        <p:spPr>
          <a:xfrm>
            <a:off x="818334" y="104109"/>
            <a:ext cx="128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</a:t>
            </a:r>
            <a:r>
              <a:rPr lang="en-US" sz="1000" b="1" i="1" baseline="-25000" dirty="0"/>
              <a:t>1 </a:t>
            </a:r>
            <a:r>
              <a:rPr lang="en-US" sz="1000" i="1" dirty="0"/>
              <a:t>, C, D,</a:t>
            </a:r>
            <a:r>
              <a:rPr lang="en-US" sz="1000" b="1" i="1" dirty="0"/>
              <a:t> </a:t>
            </a:r>
            <a:r>
              <a:rPr lang="en-US" sz="1000" b="1" i="1" dirty="0" err="1"/>
              <a:t>Ee</a:t>
            </a:r>
            <a:r>
              <a:rPr lang="en-US" sz="1000" b="1" i="1" dirty="0"/>
              <a:t>, </a:t>
            </a:r>
            <a:r>
              <a:rPr lang="en-US" sz="1000" b="1" i="1" dirty="0" err="1"/>
              <a:t>F</a:t>
            </a:r>
            <a:r>
              <a:rPr lang="en-US" sz="1000" b="1" i="1" baseline="-25000" dirty="0" err="1"/>
              <a:t>x</a:t>
            </a:r>
            <a:endParaRPr lang="en-US" sz="1000" b="1" i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2637B-8D15-E7CF-A8CD-71FA869BB132}"/>
              </a:ext>
            </a:extLst>
          </p:cNvPr>
          <p:cNvSpPr txBox="1"/>
          <p:nvPr/>
        </p:nvSpPr>
        <p:spPr>
          <a:xfrm>
            <a:off x="818335" y="917384"/>
            <a:ext cx="128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B, </a:t>
            </a:r>
            <a:r>
              <a:rPr lang="en-US" sz="1000" i="1" dirty="0"/>
              <a:t>C, D, </a:t>
            </a:r>
            <a:r>
              <a:rPr lang="en-US" sz="1000" b="1" i="1" dirty="0"/>
              <a:t>E, 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3184992" y="40049"/>
            <a:ext cx="3645484" cy="147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52906" y="1716297"/>
            <a:ext cx="2834697" cy="4931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8FA18E-578B-2DD4-3D31-5DDD3DDFBA7A}"/>
              </a:ext>
            </a:extLst>
          </p:cNvPr>
          <p:cNvSpPr/>
          <p:nvPr/>
        </p:nvSpPr>
        <p:spPr>
          <a:xfrm>
            <a:off x="755259" y="58980"/>
            <a:ext cx="1432581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E9DCC5-B012-AA02-DCB2-438EF505EA39}"/>
              </a:ext>
            </a:extLst>
          </p:cNvPr>
          <p:cNvSpPr/>
          <p:nvPr/>
        </p:nvSpPr>
        <p:spPr>
          <a:xfrm>
            <a:off x="3444198" y="4650094"/>
            <a:ext cx="3319797" cy="20290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6B97BB-8074-7178-0378-D0DD20284AC5}"/>
              </a:ext>
            </a:extLst>
          </p:cNvPr>
          <p:cNvCxnSpPr>
            <a:cxnSpLocks/>
            <a:stCxn id="168" idx="2"/>
            <a:endCxn id="74" idx="0"/>
          </p:cNvCxnSpPr>
          <p:nvPr/>
        </p:nvCxnSpPr>
        <p:spPr>
          <a:xfrm flipH="1">
            <a:off x="1470255" y="1214162"/>
            <a:ext cx="1295" cy="5021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80B4DBD4-89DC-E490-1FFB-94778EE76677}"/>
              </a:ext>
            </a:extLst>
          </p:cNvPr>
          <p:cNvCxnSpPr>
            <a:cxnSpLocks/>
            <a:stCxn id="74" idx="3"/>
            <a:endCxn id="137" idx="1"/>
          </p:cNvCxnSpPr>
          <p:nvPr/>
        </p:nvCxnSpPr>
        <p:spPr>
          <a:xfrm flipV="1">
            <a:off x="2887603" y="2609345"/>
            <a:ext cx="1078871" cy="15724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B21736-1BE6-2FB7-342B-60EADE1373BD}"/>
              </a:ext>
            </a:extLst>
          </p:cNvPr>
          <p:cNvSpPr/>
          <p:nvPr/>
        </p:nvSpPr>
        <p:spPr>
          <a:xfrm>
            <a:off x="3966474" y="1821931"/>
            <a:ext cx="2165989" cy="1574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6403DBD-6877-1B91-9B08-85A66EDA55B0}"/>
              </a:ext>
            </a:extLst>
          </p:cNvPr>
          <p:cNvCxnSpPr>
            <a:cxnSpLocks/>
          </p:cNvCxnSpPr>
          <p:nvPr/>
        </p:nvCxnSpPr>
        <p:spPr>
          <a:xfrm>
            <a:off x="5071289" y="4364474"/>
            <a:ext cx="0" cy="285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5069725" y="1518822"/>
            <a:ext cx="0" cy="3031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75698C8-3D1B-845C-8B5D-652986513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049" y="3613700"/>
            <a:ext cx="2834698" cy="809913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D57DA02-FB23-C28B-6BAB-68E3C5BD70A4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5054942" y="3396759"/>
            <a:ext cx="0" cy="3031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CF19C0-F253-9907-5F5B-810FECD8AE53}"/>
              </a:ext>
            </a:extLst>
          </p:cNvPr>
          <p:cNvSpPr/>
          <p:nvPr/>
        </p:nvSpPr>
        <p:spPr>
          <a:xfrm>
            <a:off x="3770735" y="3699868"/>
            <a:ext cx="2568414" cy="6444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6B689CC1-A45F-C75A-363F-157CAB25D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349" y="1714576"/>
            <a:ext cx="2211008" cy="1768806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041E7B96-1B99-3C17-7CDA-5DC7626F411D}"/>
              </a:ext>
            </a:extLst>
          </p:cNvPr>
          <p:cNvSpPr/>
          <p:nvPr/>
        </p:nvSpPr>
        <p:spPr>
          <a:xfrm>
            <a:off x="755259" y="866823"/>
            <a:ext cx="1432581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  <a:stCxn id="81" idx="2"/>
            <a:endCxn id="168" idx="0"/>
          </p:cNvCxnSpPr>
          <p:nvPr/>
        </p:nvCxnSpPr>
        <p:spPr>
          <a:xfrm>
            <a:off x="1471550" y="406319"/>
            <a:ext cx="0" cy="46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174">
            <a:extLst>
              <a:ext uri="{FF2B5EF4-FFF2-40B4-BE49-F238E27FC236}">
                <a16:creationId xmlns:a16="http://schemas.microsoft.com/office/drawing/2014/main" id="{91F5D541-F163-5D67-A984-740AB788B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6909" b="16208"/>
          <a:stretch/>
        </p:blipFill>
        <p:spPr>
          <a:xfrm>
            <a:off x="4576124" y="30822"/>
            <a:ext cx="2211008" cy="147877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A6635A-0F54-397A-BF4E-1455113515DA}"/>
              </a:ext>
            </a:extLst>
          </p:cNvPr>
          <p:cNvGrpSpPr/>
          <p:nvPr/>
        </p:nvGrpSpPr>
        <p:grpSpPr>
          <a:xfrm>
            <a:off x="1083244" y="5116394"/>
            <a:ext cx="1618259" cy="1284516"/>
            <a:chOff x="349831" y="5774256"/>
            <a:chExt cx="2128684" cy="1689674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9209EF5A-C56C-739A-F201-1A1AF3EBCBDD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FFFFFF"/>
            </a:solidFill>
            <a:effectLst>
              <a:glow rad="127000">
                <a:schemeClr val="bg1">
                  <a:lumMod val="85000"/>
                </a:schemeClr>
              </a:glow>
              <a:outerShdw blurRad="50800" dist="50800" dir="3480000" algn="ctr" rotWithShape="0">
                <a:srgbClr val="000000">
                  <a:alpha val="6645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071EB87-996A-6550-B896-745B058B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937" y="5929434"/>
              <a:ext cx="2057399" cy="1428750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EC7165D-6F48-6E2E-A4DE-C0D7C64E7770}"/>
              </a:ext>
            </a:extLst>
          </p:cNvPr>
          <p:cNvGrpSpPr/>
          <p:nvPr/>
        </p:nvGrpSpPr>
        <p:grpSpPr>
          <a:xfrm>
            <a:off x="610815" y="3477231"/>
            <a:ext cx="1632479" cy="1276829"/>
            <a:chOff x="2410265" y="2667117"/>
            <a:chExt cx="1002640" cy="78420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9000"/>
              </a:srgbClr>
            </a:outerShdw>
          </a:effectLst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8A25E955-62FA-560B-4662-9C0E331857DC}"/>
                </a:ext>
              </a:extLst>
            </p:cNvPr>
            <p:cNvSpPr/>
            <p:nvPr/>
          </p:nvSpPr>
          <p:spPr>
            <a:xfrm>
              <a:off x="2410265" y="2667117"/>
              <a:ext cx="997821" cy="78420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1D8AE3C0-1CF1-E3F5-ACC6-103D7DED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48499" y="2725357"/>
              <a:ext cx="964406" cy="669726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1A9D23B-EFCD-B45D-3C70-A60875B00FD2}"/>
              </a:ext>
            </a:extLst>
          </p:cNvPr>
          <p:cNvGrpSpPr/>
          <p:nvPr/>
        </p:nvGrpSpPr>
        <p:grpSpPr>
          <a:xfrm>
            <a:off x="251885" y="2016695"/>
            <a:ext cx="1632478" cy="1107039"/>
            <a:chOff x="1338768" y="3030316"/>
            <a:chExt cx="997820" cy="67665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7000"/>
              </a:srgbClr>
            </a:outerShdw>
          </a:effectLst>
        </p:grpSpPr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58296168-94C4-74B5-FD14-CD4DCD667042}"/>
                </a:ext>
              </a:extLst>
            </p:cNvPr>
            <p:cNvSpPr/>
            <p:nvPr/>
          </p:nvSpPr>
          <p:spPr>
            <a:xfrm>
              <a:off x="1338768" y="3030316"/>
              <a:ext cx="997820" cy="67665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8AAFC01A-84B4-11AC-B004-99A7BFA9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1118" y="3035341"/>
              <a:ext cx="964407" cy="669726"/>
            </a:xfrm>
            <a:prstGeom prst="rect">
              <a:avLst/>
            </a:prstGeom>
          </p:spPr>
        </p:pic>
      </p:grp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F2402E35-7D1D-92B8-87E4-E5F84F01EAC7}"/>
              </a:ext>
            </a:extLst>
          </p:cNvPr>
          <p:cNvCxnSpPr>
            <a:cxnSpLocks/>
            <a:stCxn id="168" idx="3"/>
            <a:endCxn id="73" idx="1"/>
          </p:cNvCxnSpPr>
          <p:nvPr/>
        </p:nvCxnSpPr>
        <p:spPr>
          <a:xfrm flipV="1">
            <a:off x="2187840" y="779436"/>
            <a:ext cx="997152" cy="261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47B1F54-4596-8DA2-B7FC-9CB3F89D120E}"/>
              </a:ext>
            </a:extLst>
          </p:cNvPr>
          <p:cNvSpPr txBox="1"/>
          <p:nvPr/>
        </p:nvSpPr>
        <p:spPr>
          <a:xfrm>
            <a:off x="720941" y="82393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E8D196-6E14-61C9-A0BC-C45BE8C6BA13}"/>
              </a:ext>
            </a:extLst>
          </p:cNvPr>
          <p:cNvSpPr txBox="1"/>
          <p:nvPr/>
        </p:nvSpPr>
        <p:spPr>
          <a:xfrm>
            <a:off x="729939" y="88149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92BBA3-9B54-DF0E-C1AD-4F98F93521BD}"/>
              </a:ext>
            </a:extLst>
          </p:cNvPr>
          <p:cNvSpPr txBox="1"/>
          <p:nvPr/>
        </p:nvSpPr>
        <p:spPr>
          <a:xfrm>
            <a:off x="52906" y="1717553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8B0814D-F1CF-3F83-0D85-CB9FF8CF55FF}"/>
              </a:ext>
            </a:extLst>
          </p:cNvPr>
          <p:cNvSpPr txBox="1"/>
          <p:nvPr/>
        </p:nvSpPr>
        <p:spPr>
          <a:xfrm>
            <a:off x="3140581" y="7745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04B27C5-A731-61B2-8C51-CF43F9E26E0B}"/>
              </a:ext>
            </a:extLst>
          </p:cNvPr>
          <p:cNvSpPr txBox="1"/>
          <p:nvPr/>
        </p:nvSpPr>
        <p:spPr>
          <a:xfrm>
            <a:off x="3893730" y="18043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7D26500-3C47-FA87-1D0E-4EE564245B8E}"/>
              </a:ext>
            </a:extLst>
          </p:cNvPr>
          <p:cNvSpPr txBox="1"/>
          <p:nvPr/>
        </p:nvSpPr>
        <p:spPr>
          <a:xfrm>
            <a:off x="3729842" y="3674231"/>
            <a:ext cx="27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f)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BD4838E-D001-943D-5248-BB2A7CBA29D8}"/>
              </a:ext>
            </a:extLst>
          </p:cNvPr>
          <p:cNvSpPr txBox="1"/>
          <p:nvPr/>
        </p:nvSpPr>
        <p:spPr>
          <a:xfrm>
            <a:off x="3575244" y="468528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g)</a:t>
            </a: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C090E8CB-B7AC-97C5-6DBB-0E9F215CF96A}"/>
              </a:ext>
            </a:extLst>
          </p:cNvPr>
          <p:cNvCxnSpPr>
            <a:cxnSpLocks/>
          </p:cNvCxnSpPr>
          <p:nvPr/>
        </p:nvCxnSpPr>
        <p:spPr>
          <a:xfrm flipV="1">
            <a:off x="2450725" y="1182959"/>
            <a:ext cx="712156" cy="521720"/>
          </a:xfrm>
          <a:prstGeom prst="bentConnector3">
            <a:avLst>
              <a:gd name="adj1" fmla="val 239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0D5C17-07FB-01F9-225B-38A449FB9977}"/>
              </a:ext>
            </a:extLst>
          </p:cNvPr>
          <p:cNvGrpSpPr/>
          <p:nvPr/>
        </p:nvGrpSpPr>
        <p:grpSpPr>
          <a:xfrm>
            <a:off x="4054140" y="629110"/>
            <a:ext cx="495297" cy="487448"/>
            <a:chOff x="10386505" y="7974231"/>
            <a:chExt cx="1706127" cy="16790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99843F-028B-D586-F4CC-6DDC39F7D1A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5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A3D50890-2EBC-BAA2-9161-3702D7CA6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372305-17AB-93FC-B0E3-536E5B2C9D16}"/>
              </a:ext>
            </a:extLst>
          </p:cNvPr>
          <p:cNvGrpSpPr/>
          <p:nvPr/>
        </p:nvGrpSpPr>
        <p:grpSpPr>
          <a:xfrm>
            <a:off x="4217564" y="89598"/>
            <a:ext cx="614272" cy="443110"/>
            <a:chOff x="4285124" y="1044781"/>
            <a:chExt cx="468677" cy="338084"/>
          </a:xfrm>
        </p:grpSpPr>
        <p:sp>
          <p:nvSpPr>
            <p:cNvPr id="8" name="Regular Pentagon 7">
              <a:extLst>
                <a:ext uri="{FF2B5EF4-FFF2-40B4-BE49-F238E27FC236}">
                  <a16:creationId xmlns:a16="http://schemas.microsoft.com/office/drawing/2014/main" id="{262F5E12-B063-E5C6-0BB9-C222C48235B9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11F461-1BA3-BAAF-22A2-E27D707370DD}"/>
                </a:ext>
              </a:extLst>
            </p:cNvPr>
            <p:cNvSpPr txBox="1"/>
            <p:nvPr/>
          </p:nvSpPr>
          <p:spPr>
            <a:xfrm>
              <a:off x="4285124" y="1117736"/>
              <a:ext cx="468677" cy="25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BF131F-C3CB-36FE-5945-A2A5D099939A}"/>
              </a:ext>
            </a:extLst>
          </p:cNvPr>
          <p:cNvGrpSpPr/>
          <p:nvPr/>
        </p:nvGrpSpPr>
        <p:grpSpPr>
          <a:xfrm>
            <a:off x="3113975" y="1074409"/>
            <a:ext cx="1163318" cy="363571"/>
            <a:chOff x="3939008" y="1202261"/>
            <a:chExt cx="682002" cy="209008"/>
          </a:xfrm>
        </p:grpSpPr>
        <p:sp>
          <p:nvSpPr>
            <p:cNvPr id="12" name="Snip Diagonal Corner Rectangle 11">
              <a:extLst>
                <a:ext uri="{FF2B5EF4-FFF2-40B4-BE49-F238E27FC236}">
                  <a16:creationId xmlns:a16="http://schemas.microsoft.com/office/drawing/2014/main" id="{86375A07-8025-2F3C-4AAD-33F48E23D01D}"/>
                </a:ext>
              </a:extLst>
            </p:cNvPr>
            <p:cNvSpPr/>
            <p:nvPr/>
          </p:nvSpPr>
          <p:spPr>
            <a:xfrm>
              <a:off x="4019895" y="1205792"/>
              <a:ext cx="516805" cy="205477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1918BD-CF3A-FA0D-258F-F8353C11C2A5}"/>
                </a:ext>
              </a:extLst>
            </p:cNvPr>
            <p:cNvSpPr txBox="1"/>
            <p:nvPr/>
          </p:nvSpPr>
          <p:spPr>
            <a:xfrm>
              <a:off x="3939008" y="1202261"/>
              <a:ext cx="682002" cy="194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The largest source 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chronogram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C4ED99-8D7B-E282-BDED-EF78EB126D4F}"/>
              </a:ext>
            </a:extLst>
          </p:cNvPr>
          <p:cNvGrpSpPr/>
          <p:nvPr/>
        </p:nvGrpSpPr>
        <p:grpSpPr>
          <a:xfrm>
            <a:off x="3290213" y="597619"/>
            <a:ext cx="641593" cy="361894"/>
            <a:chOff x="5112258" y="655789"/>
            <a:chExt cx="596323" cy="33635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DF1C382-F090-5143-8800-D645809A632A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3DD532-CFF8-6721-F9B2-A1A7DFDA3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9C8538-2831-7177-08CE-C60A5C5CC9B6}"/>
              </a:ext>
            </a:extLst>
          </p:cNvPr>
          <p:cNvGrpSpPr/>
          <p:nvPr/>
        </p:nvGrpSpPr>
        <p:grpSpPr>
          <a:xfrm>
            <a:off x="3274313" y="151111"/>
            <a:ext cx="1054892" cy="338554"/>
            <a:chOff x="3858522" y="1175349"/>
            <a:chExt cx="648928" cy="221461"/>
          </a:xfrm>
        </p:grpSpPr>
        <p:sp>
          <p:nvSpPr>
            <p:cNvPr id="18" name="Plaque 17">
              <a:extLst>
                <a:ext uri="{FF2B5EF4-FFF2-40B4-BE49-F238E27FC236}">
                  <a16:creationId xmlns:a16="http://schemas.microsoft.com/office/drawing/2014/main" id="{ED4D8598-4A94-EAA7-481C-95540B5DE1C5}"/>
                </a:ext>
              </a:extLst>
            </p:cNvPr>
            <p:cNvSpPr/>
            <p:nvPr/>
          </p:nvSpPr>
          <p:spPr>
            <a:xfrm>
              <a:off x="3983391" y="1200321"/>
              <a:ext cx="410246" cy="196488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8908F-3137-9EED-62E2-D848FC0F7C13}"/>
                </a:ext>
              </a:extLst>
            </p:cNvPr>
            <p:cNvSpPr txBox="1"/>
            <p:nvPr/>
          </p:nvSpPr>
          <p:spPr>
            <a:xfrm>
              <a:off x="3858522" y="1175349"/>
              <a:ext cx="648928" cy="221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38671</TotalTime>
  <Words>48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16</cp:revision>
  <dcterms:created xsi:type="dcterms:W3CDTF">2023-07-14T00:05:28Z</dcterms:created>
  <dcterms:modified xsi:type="dcterms:W3CDTF">2023-08-10T22:49:29Z</dcterms:modified>
</cp:coreProperties>
</file>