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8"/>
    <p:restoredTop sz="96327"/>
  </p:normalViewPr>
  <p:slideViewPr>
    <p:cSldViewPr snapToGrid="0" showGuides="1">
      <p:cViewPr>
        <p:scale>
          <a:sx n="200" d="100"/>
          <a:sy n="200" d="100"/>
        </p:scale>
        <p:origin x="184" y="-1632"/>
      </p:cViewPr>
      <p:guideLst>
        <p:guide orient="horz" pos="266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sv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10" Type="http://schemas.openxmlformats.org/officeDocument/2006/relationships/image" Target="../media/image8.svg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raphic 434">
            <a:extLst>
              <a:ext uri="{FF2B5EF4-FFF2-40B4-BE49-F238E27FC236}">
                <a16:creationId xmlns:a16="http://schemas.microsoft.com/office/drawing/2014/main" id="{9371329F-8AE2-2E7F-CBEF-69D677E5E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103" t="4047" b="17202"/>
          <a:stretch/>
        </p:blipFill>
        <p:spPr>
          <a:xfrm>
            <a:off x="1914018" y="5625089"/>
            <a:ext cx="3324883" cy="1911150"/>
          </a:xfrm>
          <a:prstGeom prst="rect">
            <a:avLst/>
          </a:prstGeom>
        </p:spPr>
      </p:pic>
      <p:pic>
        <p:nvPicPr>
          <p:cNvPr id="177" name="Picture 176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573C6097-CF5B-CCB8-3D03-DABE93AD8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</a:blip>
          <a:srcRect t="5822" r="-1705" b="212"/>
          <a:stretch/>
        </p:blipFill>
        <p:spPr>
          <a:xfrm>
            <a:off x="3086930" y="1322615"/>
            <a:ext cx="3150143" cy="4117532"/>
          </a:xfrm>
          <a:prstGeom prst="rect">
            <a:avLst/>
          </a:prstGeom>
        </p:spPr>
      </p:pic>
      <p:pic>
        <p:nvPicPr>
          <p:cNvPr id="176" name="Picture 175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A0FE4029-F6C9-A190-6379-422705FBB1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alphaModFix amt="40000"/>
          </a:blip>
          <a:srcRect t="-1" b="8835"/>
          <a:stretch/>
        </p:blipFill>
        <p:spPr>
          <a:xfrm>
            <a:off x="36231" y="1319641"/>
            <a:ext cx="3142105" cy="4106963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64697" b="18115"/>
          <a:stretch/>
        </p:blipFill>
        <p:spPr>
          <a:xfrm>
            <a:off x="21413" y="5729524"/>
            <a:ext cx="1963625" cy="215745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147120" cy="4122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287585" y="5642944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g)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C004F81B-68E0-5144-F4A0-AF6F928A0382}"/>
              </a:ext>
            </a:extLst>
          </p:cNvPr>
          <p:cNvGrpSpPr/>
          <p:nvPr/>
        </p:nvGrpSpPr>
        <p:grpSpPr>
          <a:xfrm>
            <a:off x="4414310" y="848231"/>
            <a:ext cx="507480" cy="286247"/>
            <a:chOff x="5112258" y="655789"/>
            <a:chExt cx="596323" cy="336359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03970530-648D-C1C6-4991-E8BA8A5F08FE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46FB3F3C-1F30-6A8A-7087-1D1A3011D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83587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  <a:stCxn id="80" idx="3"/>
            <a:endCxn id="165" idx="1"/>
          </p:cNvCxnSpPr>
          <p:nvPr/>
        </p:nvCxnSpPr>
        <p:spPr>
          <a:xfrm>
            <a:off x="1797319" y="481408"/>
            <a:ext cx="656283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404357" y="909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8534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12838" y="-691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6005771" y="5879195"/>
            <a:ext cx="825034" cy="285030"/>
            <a:chOff x="5549921" y="5892083"/>
            <a:chExt cx="825034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49921" y="5896098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e) Table 1.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22CE759-A240-65BB-B58F-363F1927E884}"/>
              </a:ext>
            </a:extLst>
          </p:cNvPr>
          <p:cNvGrpSpPr/>
          <p:nvPr/>
        </p:nvGrpSpPr>
        <p:grpSpPr>
          <a:xfrm>
            <a:off x="423194" y="5149851"/>
            <a:ext cx="1395645" cy="360891"/>
            <a:chOff x="458363" y="5173297"/>
            <a:chExt cx="1395645" cy="360891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5BB123F-465E-BB16-471B-7FEC0658190E}"/>
                </a:ext>
              </a:extLst>
            </p:cNvPr>
            <p:cNvCxnSpPr>
              <a:cxnSpLocks/>
            </p:cNvCxnSpPr>
            <p:nvPr/>
          </p:nvCxnSpPr>
          <p:spPr>
            <a:xfrm>
              <a:off x="458363" y="5220202"/>
              <a:ext cx="829183" cy="16725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2F82D6-3697-3F25-CF15-88EAC9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821" y="5173297"/>
              <a:ext cx="556187" cy="2108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4E0362-FBBE-D521-4D30-A6C3F184C475}"/>
                </a:ext>
              </a:extLst>
            </p:cNvPr>
            <p:cNvSpPr txBox="1"/>
            <p:nvPr/>
          </p:nvSpPr>
          <p:spPr>
            <a:xfrm rot="16200000">
              <a:off x="1181110" y="519948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DEC48C0-C4BA-CDF5-F1E3-AD4A71430F47}"/>
              </a:ext>
            </a:extLst>
          </p:cNvPr>
          <p:cNvGrpSpPr/>
          <p:nvPr/>
        </p:nvGrpSpPr>
        <p:grpSpPr>
          <a:xfrm>
            <a:off x="4352325" y="5183907"/>
            <a:ext cx="1410468" cy="384863"/>
            <a:chOff x="383376" y="3341658"/>
            <a:chExt cx="1410468" cy="384863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183CFAB-FD65-161C-99DC-C5199F52C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76" y="3341658"/>
              <a:ext cx="435331" cy="1622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2AE51A0-B49A-5BDB-E539-BC3696BD5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2" y="3341658"/>
              <a:ext cx="964862" cy="1539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388479-5AB5-8157-EB6A-6B84176D83C3}"/>
                </a:ext>
              </a:extLst>
            </p:cNvPr>
            <p:cNvSpPr txBox="1"/>
            <p:nvPr/>
          </p:nvSpPr>
          <p:spPr>
            <a:xfrm>
              <a:off x="676623" y="3357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369563" y="-1980"/>
            <a:ext cx="1437818" cy="955846"/>
            <a:chOff x="-29019" y="-1980"/>
            <a:chExt cx="1437818" cy="9558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36673" y="33086"/>
              <a:ext cx="1372126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-29019" y="-1980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123679" y="65909"/>
              <a:ext cx="12750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b="1" i="1" dirty="0" err="1">
                  <a:solidFill>
                    <a:prstClr val="black"/>
                  </a:solidFill>
                  <a:latin typeface="Calibri" panose="020F0502020204030204"/>
                </a:rPr>
                <a:t>Emberiza</a:t>
              </a:r>
              <a:r>
                <a:rPr lang="en-US" sz="800" b="1" i="1" dirty="0">
                  <a:solidFill>
                    <a:prstClr val="black"/>
                  </a:solidFill>
                  <a:latin typeface="Calibri" panose="020F0502020204030204"/>
                </a:rPr>
                <a:t> 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Calibri" panose="020F0502020204030204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72180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DEF1F2-224E-2636-B1DE-32298E9ADC2C}"/>
              </a:ext>
            </a:extLst>
          </p:cNvPr>
          <p:cNvSpPr txBox="1"/>
          <p:nvPr/>
        </p:nvSpPr>
        <p:spPr>
          <a:xfrm>
            <a:off x="2613777" y="59623"/>
            <a:ext cx="134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P. tibialis 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celaeno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citrinella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b="1" i="1" dirty="0" err="1">
                <a:solidFill>
                  <a:prstClr val="black"/>
                </a:solidFill>
                <a:latin typeface="Calibri" panose="020F0502020204030204"/>
              </a:rPr>
              <a:t>Schoeniclus</a:t>
            </a: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elegans</a:t>
            </a:r>
          </a:p>
          <a:p>
            <a:pPr marL="58738" indent="-39688"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crassirostris</a:t>
            </a:r>
            <a:endParaRPr lang="en-US" sz="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7682"/>
          <a:stretch/>
        </p:blipFill>
        <p:spPr>
          <a:xfrm>
            <a:off x="4833991" y="67878"/>
            <a:ext cx="1999566" cy="1371679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079322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09507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796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f) Table 2.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453602" y="31228"/>
            <a:ext cx="1275057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>
            <a:off x="3728659" y="491618"/>
            <a:ext cx="64622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0664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8970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175310" y="3371944"/>
            <a:ext cx="242978" cy="2511266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77849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FD61DA7-B20A-DE28-83AD-0CB1E88B944C}"/>
              </a:ext>
            </a:extLst>
          </p:cNvPr>
          <p:cNvGrpSpPr/>
          <p:nvPr/>
        </p:nvGrpSpPr>
        <p:grpSpPr>
          <a:xfrm>
            <a:off x="2417057" y="5109103"/>
            <a:ext cx="1427855" cy="470116"/>
            <a:chOff x="-355601" y="3304030"/>
            <a:chExt cx="1427855" cy="470116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EAA09A83-0F37-1898-8464-D6979E585F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55601" y="3394365"/>
              <a:ext cx="1180832" cy="146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DB5E403-792F-E19D-6777-CAEFB898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36" y="3304030"/>
              <a:ext cx="241718" cy="2435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8DC870B-A56E-E176-1321-0E7E33FBD441}"/>
                </a:ext>
              </a:extLst>
            </p:cNvPr>
            <p:cNvSpPr txBox="1"/>
            <p:nvPr/>
          </p:nvSpPr>
          <p:spPr>
            <a:xfrm>
              <a:off x="689323" y="34048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18062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04446CF-29B6-279C-5C8D-60FFBD54C3F1}"/>
              </a:ext>
            </a:extLst>
          </p:cNvPr>
          <p:cNvGrpSpPr/>
          <p:nvPr/>
        </p:nvGrpSpPr>
        <p:grpSpPr>
          <a:xfrm>
            <a:off x="5769525" y="1519626"/>
            <a:ext cx="470335" cy="995450"/>
            <a:chOff x="-338382" y="5539024"/>
            <a:chExt cx="470335" cy="99545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C87C6BF-7358-41E9-FE48-749BFDB9A6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38382" y="5539024"/>
              <a:ext cx="312303" cy="3426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748507F-76E4-853B-AEB4-4205B2404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38828" y="5905598"/>
              <a:ext cx="215753" cy="6288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0642A8-203F-386F-BE26-4566108A5806}"/>
                </a:ext>
              </a:extLst>
            </p:cNvPr>
            <p:cNvSpPr txBox="1"/>
            <p:nvPr/>
          </p:nvSpPr>
          <p:spPr>
            <a:xfrm>
              <a:off x="-168129" y="57473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4957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AA18E9E-3956-5A87-F288-029A8EF5F76F}"/>
              </a:ext>
            </a:extLst>
          </p:cNvPr>
          <p:cNvGrpSpPr/>
          <p:nvPr/>
        </p:nvGrpSpPr>
        <p:grpSpPr>
          <a:xfrm>
            <a:off x="3351692" y="1644716"/>
            <a:ext cx="882300" cy="1383077"/>
            <a:chOff x="-679314" y="5430753"/>
            <a:chExt cx="882300" cy="1383077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73136E5-BB01-280A-1D76-26476A49F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30080" y="5430753"/>
              <a:ext cx="187122" cy="11825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D8EB1A4-9A68-D000-FAE2-EE5AE502E3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79314" y="6482713"/>
              <a:ext cx="716038" cy="1192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27C4DAA-C731-D733-72CF-A5B9ACC75CBD}"/>
                </a:ext>
              </a:extLst>
            </p:cNvPr>
            <p:cNvSpPr txBox="1"/>
            <p:nvPr/>
          </p:nvSpPr>
          <p:spPr>
            <a:xfrm>
              <a:off x="-97096" y="64444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159252A-9251-3E45-A8BE-ED1E01ACB44C}"/>
              </a:ext>
            </a:extLst>
          </p:cNvPr>
          <p:cNvGrpSpPr/>
          <p:nvPr/>
        </p:nvGrpSpPr>
        <p:grpSpPr>
          <a:xfrm>
            <a:off x="12113" y="2026097"/>
            <a:ext cx="449744" cy="875469"/>
            <a:chOff x="1137937" y="4640646"/>
            <a:chExt cx="449744" cy="87546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22A3DB2-DCB8-E59E-3E41-CDBE8092B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042" y="4640646"/>
              <a:ext cx="66464" cy="7270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FA15451-F5E3-027E-567D-B65C3A24EA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236" y="5319217"/>
              <a:ext cx="315445" cy="484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CFFD676-9C89-FE33-616C-1B8190E0E44A}"/>
                </a:ext>
              </a:extLst>
            </p:cNvPr>
            <p:cNvSpPr txBox="1"/>
            <p:nvPr/>
          </p:nvSpPr>
          <p:spPr>
            <a:xfrm rot="16200000">
              <a:off x="1172562" y="5181408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48142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486800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628" y="2899896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2180" y="290750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214059" y="5614264"/>
            <a:ext cx="4932372" cy="20902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CD0644A-A289-D356-AF63-26E6F2AA8640}"/>
              </a:ext>
            </a:extLst>
          </p:cNvPr>
          <p:cNvCxnSpPr>
            <a:cxnSpLocks/>
            <a:stCxn id="162" idx="1"/>
            <a:endCxn id="86" idx="3"/>
          </p:cNvCxnSpPr>
          <p:nvPr/>
        </p:nvCxnSpPr>
        <p:spPr>
          <a:xfrm flipH="1">
            <a:off x="5146431" y="6652022"/>
            <a:ext cx="861803" cy="737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27957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Burns </a:t>
            </a:r>
            <a:r>
              <a:rPr lang="en-US" sz="1000" i="1" dirty="0"/>
              <a:t>et al</a:t>
            </a:r>
            <a:r>
              <a:rPr lang="en-US" sz="1000" dirty="0"/>
              <a:t>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25151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Barker </a:t>
            </a:r>
            <a:r>
              <a:rPr lang="en-US" sz="1000" i="1" dirty="0"/>
              <a:t>et al</a:t>
            </a:r>
            <a:r>
              <a:rPr lang="en-US" sz="1000" dirty="0"/>
              <a:t>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31501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Hedges </a:t>
            </a:r>
            <a:r>
              <a:rPr lang="en-US" sz="1000" i="1" dirty="0"/>
              <a:t>et al</a:t>
            </a:r>
            <a:r>
              <a:rPr lang="en-US" sz="1000" dirty="0"/>
              <a:t>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36874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Jetz</a:t>
            </a:r>
            <a:r>
              <a:rPr lang="en-US" sz="1000" dirty="0"/>
              <a:t> </a:t>
            </a:r>
            <a:r>
              <a:rPr lang="en-US" sz="1000" i="1" dirty="0"/>
              <a:t>et al</a:t>
            </a:r>
            <a:r>
              <a:rPr lang="en-US" sz="1000" dirty="0"/>
              <a:t>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27957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Barker </a:t>
            </a:r>
            <a:r>
              <a:rPr lang="en-US" sz="1000" i="1" dirty="0"/>
              <a:t>et al</a:t>
            </a:r>
            <a:r>
              <a:rPr lang="en-US" sz="1000" dirty="0"/>
              <a:t>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067840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27957"/>
            <a:ext cx="1701894" cy="1251245"/>
            <a:chOff x="2164564" y="1427957"/>
            <a:chExt cx="1701894" cy="1251245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27957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Hooper </a:t>
              </a:r>
              <a:r>
                <a:rPr lang="en-US" sz="1000" i="1" dirty="0"/>
                <a:t>et al</a:t>
              </a:r>
              <a:r>
                <a:rPr lang="en-US" sz="1000" dirty="0"/>
                <a:t>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596201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13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158046" y="2938277"/>
            <a:ext cx="1761872" cy="1113239"/>
            <a:chOff x="173921" y="2938277"/>
            <a:chExt cx="1761872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173921" y="3000024"/>
              <a:ext cx="7056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05837" y="4019016"/>
            <a:ext cx="1783425" cy="1103681"/>
            <a:chOff x="4099487" y="4019016"/>
            <a:chExt cx="178342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28891"/>
            <a:stretch/>
          </p:blipFill>
          <p:spPr>
            <a:xfrm>
              <a:off x="4163567" y="4019016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73753" b="8457"/>
            <a:stretch/>
          </p:blipFill>
          <p:spPr>
            <a:xfrm>
              <a:off x="4163840" y="4898435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314" y="4565503"/>
              <a:ext cx="69455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877456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099487" y="4103901"/>
              <a:ext cx="7056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chronogram 2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19361" y="4048746"/>
            <a:ext cx="1778102" cy="1135161"/>
            <a:chOff x="2154286" y="4032871"/>
            <a:chExt cx="1778102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b="28672"/>
            <a:stretch/>
          </p:blipFill>
          <p:spPr>
            <a:xfrm>
              <a:off x="2213316" y="4032871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77111" r="36938"/>
            <a:stretch/>
          </p:blipFill>
          <p:spPr>
            <a:xfrm>
              <a:off x="2211730" y="4879480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61107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66908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154286" y="4088026"/>
              <a:ext cx="7056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chronogram 2</a:t>
              </a:r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903A1728-E7D9-BEEC-4FF4-E616745FF3AA}"/>
              </a:ext>
            </a:extLst>
          </p:cNvPr>
          <p:cNvGrpSpPr/>
          <p:nvPr/>
        </p:nvGrpSpPr>
        <p:grpSpPr>
          <a:xfrm>
            <a:off x="2106070" y="2948170"/>
            <a:ext cx="1790052" cy="1215920"/>
            <a:chOff x="2121945" y="2948170"/>
            <a:chExt cx="1790052" cy="1215920"/>
          </a:xfrm>
        </p:grpSpPr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3D8DF49E-7E84-EFD3-D70E-D6F155343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70537" r="36696" b="-1734"/>
            <a:stretch/>
          </p:blipFill>
          <p:spPr>
            <a:xfrm>
              <a:off x="2192464" y="3770797"/>
              <a:ext cx="1088235" cy="393293"/>
            </a:xfrm>
            <a:prstGeom prst="rect">
              <a:avLst/>
            </a:prstGeom>
          </p:spPr>
        </p:pic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E353DA3-EB4C-38B2-D959-B64EAD95CA7D}"/>
                </a:ext>
              </a:extLst>
            </p:cNvPr>
            <p:cNvSpPr txBox="1"/>
            <p:nvPr/>
          </p:nvSpPr>
          <p:spPr>
            <a:xfrm>
              <a:off x="3048835" y="3795482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88D2BAB-6744-933D-B4D8-A20412858F86}"/>
                </a:ext>
              </a:extLst>
            </p:cNvPr>
            <p:cNvSpPr txBox="1"/>
            <p:nvPr/>
          </p:nvSpPr>
          <p:spPr>
            <a:xfrm>
              <a:off x="2121945" y="2993353"/>
              <a:ext cx="7056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chronogram 1</a:t>
              </a:r>
            </a:p>
          </p:txBody>
        </p: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B17FDC8F-3C4C-E7F5-3FC7-5B6521EC2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b="29699"/>
            <a:stretch/>
          </p:blipFill>
          <p:spPr>
            <a:xfrm>
              <a:off x="2192925" y="2948170"/>
              <a:ext cx="1719072" cy="886242"/>
            </a:xfrm>
            <a:prstGeom prst="rect">
              <a:avLst/>
            </a:prstGeom>
          </p:spPr>
        </p:pic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687EACA-A26B-5B64-FDDA-F2B706AC3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489" y="3534159"/>
              <a:ext cx="467055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00659" y="2950643"/>
            <a:ext cx="1788057" cy="1081255"/>
            <a:chOff x="4116534" y="2956993"/>
            <a:chExt cx="1788057" cy="1081255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3564" b="9191"/>
            <a:stretch/>
          </p:blipFill>
          <p:spPr>
            <a:xfrm>
              <a:off x="4185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116534" y="2999703"/>
              <a:ext cx="7056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chronogram 1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5212E244-8D1F-187C-5575-30D620B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25316"/>
            <a:stretch/>
          </p:blipFill>
          <p:spPr>
            <a:xfrm>
              <a:off x="4185519" y="2956993"/>
              <a:ext cx="1719072" cy="941495"/>
            </a:xfrm>
            <a:prstGeom prst="rect">
              <a:avLst/>
            </a:prstGeom>
          </p:spPr>
        </p:pic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5052963" y="3799945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97505F0-0E1D-99C6-4159-167348D00F67}"/>
              </a:ext>
            </a:extLst>
          </p:cNvPr>
          <p:cNvGrpSpPr/>
          <p:nvPr/>
        </p:nvGrpSpPr>
        <p:grpSpPr>
          <a:xfrm>
            <a:off x="157596" y="4010690"/>
            <a:ext cx="1760750" cy="1103216"/>
            <a:chOff x="182996" y="4010690"/>
            <a:chExt cx="1760750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t="71149" b="8852"/>
            <a:stretch/>
          </p:blipFill>
          <p:spPr>
            <a:xfrm>
              <a:off x="233652" y="4863139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91771" y="4879784"/>
              <a:ext cx="2872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Ma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80181E-42D9-9D81-8EAC-1E04B9CC69E5}"/>
                </a:ext>
              </a:extLst>
            </p:cNvPr>
            <p:cNvSpPr txBox="1"/>
            <p:nvPr/>
          </p:nvSpPr>
          <p:spPr>
            <a:xfrm>
              <a:off x="182996" y="4103901"/>
              <a:ext cx="7056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chronogram 2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b="30220"/>
            <a:stretch/>
          </p:blipFill>
          <p:spPr>
            <a:xfrm>
              <a:off x="233818" y="4010690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54" y="4588949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6" name="Graphic 395">
            <a:extLst>
              <a:ext uri="{FF2B5EF4-FFF2-40B4-BE49-F238E27FC236}">
                <a16:creationId xmlns:a16="http://schemas.microsoft.com/office/drawing/2014/main" id="{434B84E4-ED8E-8808-7DC1-F6063EAAC1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1113" t="85883" r="22652" b="2690"/>
          <a:stretch/>
        </p:blipFill>
        <p:spPr>
          <a:xfrm>
            <a:off x="1711569" y="7404941"/>
            <a:ext cx="2368780" cy="277307"/>
          </a:xfrm>
          <a:prstGeom prst="rect">
            <a:avLst/>
          </a:prstGeom>
        </p:spPr>
      </p:pic>
      <p:sp>
        <p:nvSpPr>
          <p:cNvPr id="434" name="TextBox 433">
            <a:extLst>
              <a:ext uri="{FF2B5EF4-FFF2-40B4-BE49-F238E27FC236}">
                <a16:creationId xmlns:a16="http://schemas.microsoft.com/office/drawing/2014/main" id="{3008F699-74CE-8B26-24F0-290516BBE5FD}"/>
              </a:ext>
            </a:extLst>
          </p:cNvPr>
          <p:cNvSpPr txBox="1"/>
          <p:nvPr/>
        </p:nvSpPr>
        <p:spPr>
          <a:xfrm>
            <a:off x="3970435" y="7426139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Ma</a:t>
            </a: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689874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8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8725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/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45381</TotalTime>
  <Words>109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40</cp:revision>
  <dcterms:created xsi:type="dcterms:W3CDTF">2023-07-14T00:05:28Z</dcterms:created>
  <dcterms:modified xsi:type="dcterms:W3CDTF">2023-08-14T23:32:11Z</dcterms:modified>
</cp:coreProperties>
</file>