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0150475" cy="8412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9" userDrawn="1">
          <p15:clr>
            <a:srgbClr val="A4A3A4"/>
          </p15:clr>
        </p15:guide>
        <p15:guide id="2" pos="3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505"/>
    <a:srgbClr val="CE7020"/>
    <a:srgbClr val="A8B52C"/>
    <a:srgbClr val="B33509"/>
    <a:srgbClr val="A32106"/>
    <a:srgbClr val="4AC659"/>
    <a:srgbClr val="27C683"/>
    <a:srgbClr val="3464BE"/>
    <a:srgbClr val="3449A4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/>
    <p:restoredTop sz="94626"/>
  </p:normalViewPr>
  <p:slideViewPr>
    <p:cSldViewPr snapToGrid="0" snapToObjects="1">
      <p:cViewPr varScale="1">
        <p:scale>
          <a:sx n="95" d="100"/>
          <a:sy n="95" d="100"/>
        </p:scale>
        <p:origin x="968" y="176"/>
      </p:cViewPr>
      <p:guideLst>
        <p:guide orient="horz" pos="2649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80F45-0782-8045-91F2-23B502BA650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6863" y="1143000"/>
            <a:ext cx="3724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F338-0FB0-0F4A-8CD1-8341FCC6E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6863" y="1143000"/>
            <a:ext cx="3724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F338-0FB0-0F4A-8CD1-8341FCC6EE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86" y="1376713"/>
            <a:ext cx="8627904" cy="2928679"/>
          </a:xfrm>
        </p:spPr>
        <p:txBody>
          <a:bodyPr anchor="b"/>
          <a:lstStyle>
            <a:lvl1pPr algn="ctr">
              <a:defRPr sz="6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10" y="4418333"/>
            <a:ext cx="7612856" cy="2030992"/>
          </a:xfrm>
        </p:spPr>
        <p:txBody>
          <a:bodyPr/>
          <a:lstStyle>
            <a:lvl1pPr marL="0" indent="0" algn="ctr">
              <a:buNone/>
              <a:defRPr sz="2664"/>
            </a:lvl1pPr>
            <a:lvl2pPr marL="507538" indent="0" algn="ctr">
              <a:buNone/>
              <a:defRPr sz="2220"/>
            </a:lvl2pPr>
            <a:lvl3pPr marL="1015075" indent="0" algn="ctr">
              <a:buNone/>
              <a:defRPr sz="1998"/>
            </a:lvl3pPr>
            <a:lvl4pPr marL="1522613" indent="0" algn="ctr">
              <a:buNone/>
              <a:defRPr sz="1776"/>
            </a:lvl4pPr>
            <a:lvl5pPr marL="2030151" indent="0" algn="ctr">
              <a:buNone/>
              <a:defRPr sz="1776"/>
            </a:lvl5pPr>
            <a:lvl6pPr marL="2537689" indent="0" algn="ctr">
              <a:buNone/>
              <a:defRPr sz="1776"/>
            </a:lvl6pPr>
            <a:lvl7pPr marL="3045226" indent="0" algn="ctr">
              <a:buNone/>
              <a:defRPr sz="1776"/>
            </a:lvl7pPr>
            <a:lvl8pPr marL="3552764" indent="0" algn="ctr">
              <a:buNone/>
              <a:defRPr sz="1776"/>
            </a:lvl8pPr>
            <a:lvl9pPr marL="4060302" indent="0" algn="ctr">
              <a:buNone/>
              <a:defRPr sz="17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934" y="447870"/>
            <a:ext cx="2188696" cy="7128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7846" y="447870"/>
            <a:ext cx="6439208" cy="7128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559" y="2097201"/>
            <a:ext cx="8754785" cy="3499226"/>
          </a:xfrm>
        </p:spPr>
        <p:txBody>
          <a:bodyPr anchor="b"/>
          <a:lstStyle>
            <a:lvl1pPr>
              <a:defRPr sz="6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559" y="5629531"/>
            <a:ext cx="8754785" cy="1840160"/>
          </a:xfrm>
        </p:spPr>
        <p:txBody>
          <a:bodyPr/>
          <a:lstStyle>
            <a:lvl1pPr marL="0" indent="0">
              <a:buNone/>
              <a:defRPr sz="2664">
                <a:solidFill>
                  <a:schemeClr val="tx1"/>
                </a:solidFill>
              </a:defRPr>
            </a:lvl1pPr>
            <a:lvl2pPr marL="507538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2pPr>
            <a:lvl3pPr marL="1015075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3pPr>
            <a:lvl4pPr marL="1522613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4pPr>
            <a:lvl5pPr marL="2030151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5pPr>
            <a:lvl6pPr marL="2537689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6pPr>
            <a:lvl7pPr marL="3045226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7pPr>
            <a:lvl8pPr marL="355276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8pPr>
            <a:lvl9pPr marL="4060302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845" y="2239349"/>
            <a:ext cx="4313952" cy="53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78" y="2239349"/>
            <a:ext cx="4313952" cy="53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67" y="447871"/>
            <a:ext cx="8754785" cy="1625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168" y="2062149"/>
            <a:ext cx="4294126" cy="1010627"/>
          </a:xfrm>
        </p:spPr>
        <p:txBody>
          <a:bodyPr anchor="b"/>
          <a:lstStyle>
            <a:lvl1pPr marL="0" indent="0">
              <a:buNone/>
              <a:defRPr sz="2664" b="1"/>
            </a:lvl1pPr>
            <a:lvl2pPr marL="507538" indent="0">
              <a:buNone/>
              <a:defRPr sz="2220" b="1"/>
            </a:lvl2pPr>
            <a:lvl3pPr marL="1015075" indent="0">
              <a:buNone/>
              <a:defRPr sz="1998" b="1"/>
            </a:lvl3pPr>
            <a:lvl4pPr marL="1522613" indent="0">
              <a:buNone/>
              <a:defRPr sz="1776" b="1"/>
            </a:lvl4pPr>
            <a:lvl5pPr marL="2030151" indent="0">
              <a:buNone/>
              <a:defRPr sz="1776" b="1"/>
            </a:lvl5pPr>
            <a:lvl6pPr marL="2537689" indent="0">
              <a:buNone/>
              <a:defRPr sz="1776" b="1"/>
            </a:lvl6pPr>
            <a:lvl7pPr marL="3045226" indent="0">
              <a:buNone/>
              <a:defRPr sz="1776" b="1"/>
            </a:lvl7pPr>
            <a:lvl8pPr marL="3552764" indent="0">
              <a:buNone/>
              <a:defRPr sz="1776" b="1"/>
            </a:lvl8pPr>
            <a:lvl9pPr marL="4060302" indent="0">
              <a:buNone/>
              <a:defRPr sz="17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168" y="3072776"/>
            <a:ext cx="4294126" cy="4519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8679" y="2062149"/>
            <a:ext cx="4315274" cy="1010627"/>
          </a:xfrm>
        </p:spPr>
        <p:txBody>
          <a:bodyPr anchor="b"/>
          <a:lstStyle>
            <a:lvl1pPr marL="0" indent="0">
              <a:buNone/>
              <a:defRPr sz="2664" b="1"/>
            </a:lvl1pPr>
            <a:lvl2pPr marL="507538" indent="0">
              <a:buNone/>
              <a:defRPr sz="2220" b="1"/>
            </a:lvl2pPr>
            <a:lvl3pPr marL="1015075" indent="0">
              <a:buNone/>
              <a:defRPr sz="1998" b="1"/>
            </a:lvl3pPr>
            <a:lvl4pPr marL="1522613" indent="0">
              <a:buNone/>
              <a:defRPr sz="1776" b="1"/>
            </a:lvl4pPr>
            <a:lvl5pPr marL="2030151" indent="0">
              <a:buNone/>
              <a:defRPr sz="1776" b="1"/>
            </a:lvl5pPr>
            <a:lvl6pPr marL="2537689" indent="0">
              <a:buNone/>
              <a:defRPr sz="1776" b="1"/>
            </a:lvl6pPr>
            <a:lvl7pPr marL="3045226" indent="0">
              <a:buNone/>
              <a:defRPr sz="1776" b="1"/>
            </a:lvl7pPr>
            <a:lvl8pPr marL="3552764" indent="0">
              <a:buNone/>
              <a:defRPr sz="1776" b="1"/>
            </a:lvl8pPr>
            <a:lvl9pPr marL="4060302" indent="0">
              <a:buNone/>
              <a:defRPr sz="17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8679" y="3072776"/>
            <a:ext cx="4315274" cy="4519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67" y="560811"/>
            <a:ext cx="3273792" cy="1962838"/>
          </a:xfrm>
        </p:spPr>
        <p:txBody>
          <a:bodyPr anchor="b"/>
          <a:lstStyle>
            <a:lvl1pPr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274" y="1211198"/>
            <a:ext cx="5138678" cy="5978088"/>
          </a:xfrm>
        </p:spPr>
        <p:txBody>
          <a:bodyPr/>
          <a:lstStyle>
            <a:lvl1pPr>
              <a:defRPr sz="3552"/>
            </a:lvl1pPr>
            <a:lvl2pPr>
              <a:defRPr sz="3108"/>
            </a:lvl2pPr>
            <a:lvl3pPr>
              <a:defRPr sz="2664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167" y="2523649"/>
            <a:ext cx="3273792" cy="4675372"/>
          </a:xfrm>
        </p:spPr>
        <p:txBody>
          <a:bodyPr/>
          <a:lstStyle>
            <a:lvl1pPr marL="0" indent="0">
              <a:buNone/>
              <a:defRPr sz="1776"/>
            </a:lvl1pPr>
            <a:lvl2pPr marL="507538" indent="0">
              <a:buNone/>
              <a:defRPr sz="1554"/>
            </a:lvl2pPr>
            <a:lvl3pPr marL="1015075" indent="0">
              <a:buNone/>
              <a:defRPr sz="1332"/>
            </a:lvl3pPr>
            <a:lvl4pPr marL="1522613" indent="0">
              <a:buNone/>
              <a:defRPr sz="1110"/>
            </a:lvl4pPr>
            <a:lvl5pPr marL="2030151" indent="0">
              <a:buNone/>
              <a:defRPr sz="1110"/>
            </a:lvl5pPr>
            <a:lvl6pPr marL="2537689" indent="0">
              <a:buNone/>
              <a:defRPr sz="1110"/>
            </a:lvl6pPr>
            <a:lvl7pPr marL="3045226" indent="0">
              <a:buNone/>
              <a:defRPr sz="1110"/>
            </a:lvl7pPr>
            <a:lvl8pPr marL="3552764" indent="0">
              <a:buNone/>
              <a:defRPr sz="1110"/>
            </a:lvl8pPr>
            <a:lvl9pPr marL="4060302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67" y="560811"/>
            <a:ext cx="3273792" cy="1962838"/>
          </a:xfrm>
        </p:spPr>
        <p:txBody>
          <a:bodyPr anchor="b"/>
          <a:lstStyle>
            <a:lvl1pPr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5274" y="1211198"/>
            <a:ext cx="5138678" cy="5978088"/>
          </a:xfrm>
        </p:spPr>
        <p:txBody>
          <a:bodyPr anchor="t"/>
          <a:lstStyle>
            <a:lvl1pPr marL="0" indent="0">
              <a:buNone/>
              <a:defRPr sz="3552"/>
            </a:lvl1pPr>
            <a:lvl2pPr marL="507538" indent="0">
              <a:buNone/>
              <a:defRPr sz="3108"/>
            </a:lvl2pPr>
            <a:lvl3pPr marL="1015075" indent="0">
              <a:buNone/>
              <a:defRPr sz="2664"/>
            </a:lvl3pPr>
            <a:lvl4pPr marL="1522613" indent="0">
              <a:buNone/>
              <a:defRPr sz="2220"/>
            </a:lvl4pPr>
            <a:lvl5pPr marL="2030151" indent="0">
              <a:buNone/>
              <a:defRPr sz="2220"/>
            </a:lvl5pPr>
            <a:lvl6pPr marL="2537689" indent="0">
              <a:buNone/>
              <a:defRPr sz="2220"/>
            </a:lvl6pPr>
            <a:lvl7pPr marL="3045226" indent="0">
              <a:buNone/>
              <a:defRPr sz="2220"/>
            </a:lvl7pPr>
            <a:lvl8pPr marL="3552764" indent="0">
              <a:buNone/>
              <a:defRPr sz="2220"/>
            </a:lvl8pPr>
            <a:lvl9pPr marL="4060302" indent="0">
              <a:buNone/>
              <a:defRPr sz="2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167" y="2523649"/>
            <a:ext cx="3273792" cy="4675372"/>
          </a:xfrm>
        </p:spPr>
        <p:txBody>
          <a:bodyPr/>
          <a:lstStyle>
            <a:lvl1pPr marL="0" indent="0">
              <a:buNone/>
              <a:defRPr sz="1776"/>
            </a:lvl1pPr>
            <a:lvl2pPr marL="507538" indent="0">
              <a:buNone/>
              <a:defRPr sz="1554"/>
            </a:lvl2pPr>
            <a:lvl3pPr marL="1015075" indent="0">
              <a:buNone/>
              <a:defRPr sz="1332"/>
            </a:lvl3pPr>
            <a:lvl4pPr marL="1522613" indent="0">
              <a:buNone/>
              <a:defRPr sz="1110"/>
            </a:lvl4pPr>
            <a:lvl5pPr marL="2030151" indent="0">
              <a:buNone/>
              <a:defRPr sz="1110"/>
            </a:lvl5pPr>
            <a:lvl6pPr marL="2537689" indent="0">
              <a:buNone/>
              <a:defRPr sz="1110"/>
            </a:lvl6pPr>
            <a:lvl7pPr marL="3045226" indent="0">
              <a:buNone/>
              <a:defRPr sz="1110"/>
            </a:lvl7pPr>
            <a:lvl8pPr marL="3552764" indent="0">
              <a:buNone/>
              <a:defRPr sz="1110"/>
            </a:lvl8pPr>
            <a:lvl9pPr marL="4060302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845" y="447871"/>
            <a:ext cx="8754785" cy="16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45" y="2239349"/>
            <a:ext cx="8754785" cy="53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845" y="7796831"/>
            <a:ext cx="2283857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2345" y="7796831"/>
            <a:ext cx="3425785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8773" y="7796831"/>
            <a:ext cx="2283857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15075" rtl="0" eaLnBrk="1" latinLnBrk="0" hangingPunct="1">
        <a:lnSpc>
          <a:spcPct val="90000"/>
        </a:lnSpc>
        <a:spcBef>
          <a:spcPct val="0"/>
        </a:spcBef>
        <a:buNone/>
        <a:defRPr sz="4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769" indent="-253769" algn="l" defTabSz="1015075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108" kern="1200">
          <a:solidFill>
            <a:schemeClr val="tx1"/>
          </a:solidFill>
          <a:latin typeface="+mn-lt"/>
          <a:ea typeface="+mn-ea"/>
          <a:cs typeface="+mn-cs"/>
        </a:defRPr>
      </a:lvl1pPr>
      <a:lvl2pPr marL="761307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2pPr>
      <a:lvl3pPr marL="1268844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776382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283920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791457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3298995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806533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4314071" indent="-253769" algn="l" defTabSz="1015075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1pPr>
      <a:lvl2pPr marL="507538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015075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22613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30151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37689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3045226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552764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4060302" algn="l" defTabSz="1015075" rtl="0" eaLnBrk="1" latinLnBrk="0" hangingPunct="1"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F28F3F6-14D7-694F-B967-E6FD312AD082}"/>
              </a:ext>
            </a:extLst>
          </p:cNvPr>
          <p:cNvGrpSpPr/>
          <p:nvPr/>
        </p:nvGrpSpPr>
        <p:grpSpPr>
          <a:xfrm>
            <a:off x="2802908" y="459738"/>
            <a:ext cx="3893377" cy="4320031"/>
            <a:chOff x="-554198" y="4371965"/>
            <a:chExt cx="3893377" cy="4320031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E4FE585-A5DB-6546-B85B-BD7A49BE829E}"/>
                </a:ext>
              </a:extLst>
            </p:cNvPr>
            <p:cNvSpPr/>
            <p:nvPr/>
          </p:nvSpPr>
          <p:spPr>
            <a:xfrm>
              <a:off x="108089" y="6543156"/>
              <a:ext cx="3171055" cy="2148840"/>
            </a:xfrm>
            <a:prstGeom prst="roundRect">
              <a:avLst/>
            </a:prstGeom>
            <a:solidFill>
              <a:srgbClr val="3464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4A64F05-2D0F-3246-97D1-90907476B015}"/>
                </a:ext>
              </a:extLst>
            </p:cNvPr>
            <p:cNvSpPr/>
            <p:nvPr/>
          </p:nvSpPr>
          <p:spPr>
            <a:xfrm>
              <a:off x="119285" y="4390611"/>
              <a:ext cx="3171055" cy="2090464"/>
            </a:xfrm>
            <a:prstGeom prst="roundRect">
              <a:avLst/>
            </a:prstGeom>
            <a:solidFill>
              <a:srgbClr val="3449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EA00F7-BED3-F048-BF0D-D84A398267A3}"/>
                </a:ext>
              </a:extLst>
            </p:cNvPr>
            <p:cNvGrpSpPr/>
            <p:nvPr/>
          </p:nvGrpSpPr>
          <p:grpSpPr>
            <a:xfrm>
              <a:off x="-546782" y="4371965"/>
              <a:ext cx="3885961" cy="2130938"/>
              <a:chOff x="-646447" y="2443042"/>
              <a:chExt cx="3885961" cy="213093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F6341696-1452-174E-B224-77F2E84DB0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0182"/>
              <a:stretch/>
            </p:blipFill>
            <p:spPr>
              <a:xfrm>
                <a:off x="39114" y="2443042"/>
                <a:ext cx="3200400" cy="1638603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4C9EB0DE-F4E2-3042-B755-A5E247A13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21342" t="74454" r="21342" b="-3777"/>
              <a:stretch/>
            </p:blipFill>
            <p:spPr>
              <a:xfrm>
                <a:off x="-646447" y="3885769"/>
                <a:ext cx="3200400" cy="68821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9962B22-16E8-E14A-BB7C-D63E04B7CE11}"/>
                </a:ext>
              </a:extLst>
            </p:cNvPr>
            <p:cNvGrpSpPr/>
            <p:nvPr/>
          </p:nvGrpSpPr>
          <p:grpSpPr>
            <a:xfrm>
              <a:off x="-554198" y="6524514"/>
              <a:ext cx="3877081" cy="2128459"/>
              <a:chOff x="2618438" y="2409209"/>
              <a:chExt cx="3877081" cy="2128459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B4913F0-BB18-E248-BE83-DF76E6909B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0182"/>
              <a:stretch/>
            </p:blipFill>
            <p:spPr>
              <a:xfrm>
                <a:off x="3298687" y="2409209"/>
                <a:ext cx="3196832" cy="1636776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774671A7-420E-F842-A225-ABEBDF1162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21342" t="74454" r="21342" b="-3777"/>
              <a:stretch/>
            </p:blipFill>
            <p:spPr>
              <a:xfrm>
                <a:off x="2618438" y="3849457"/>
                <a:ext cx="3200400" cy="688211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F0D33EE-0469-2C4D-AFDD-02EF7DA80907}"/>
              </a:ext>
            </a:extLst>
          </p:cNvPr>
          <p:cNvGrpSpPr/>
          <p:nvPr/>
        </p:nvGrpSpPr>
        <p:grpSpPr>
          <a:xfrm>
            <a:off x="-626146" y="3920255"/>
            <a:ext cx="3914809" cy="4353415"/>
            <a:chOff x="2803474" y="4342914"/>
            <a:chExt cx="3914809" cy="435341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4C332BB-7081-D542-9E78-6146A2B6B57E}"/>
                </a:ext>
              </a:extLst>
            </p:cNvPr>
            <p:cNvSpPr/>
            <p:nvPr/>
          </p:nvSpPr>
          <p:spPr>
            <a:xfrm>
              <a:off x="3491663" y="6547489"/>
              <a:ext cx="3171055" cy="2148840"/>
            </a:xfrm>
            <a:prstGeom prst="roundRect">
              <a:avLst/>
            </a:prstGeom>
            <a:solidFill>
              <a:srgbClr val="B33509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CD8EFCD-6AAF-9F48-A216-2CA19AC7A3B2}"/>
                </a:ext>
              </a:extLst>
            </p:cNvPr>
            <p:cNvSpPr/>
            <p:nvPr/>
          </p:nvSpPr>
          <p:spPr>
            <a:xfrm>
              <a:off x="3507677" y="4367929"/>
              <a:ext cx="3171055" cy="2148840"/>
            </a:xfrm>
            <a:prstGeom prst="roundRect">
              <a:avLst/>
            </a:prstGeom>
            <a:solidFill>
              <a:srgbClr val="A32106">
                <a:alpha val="9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9A1A151-48FA-A849-A94C-C28561E12FF9}"/>
                </a:ext>
              </a:extLst>
            </p:cNvPr>
            <p:cNvGrpSpPr/>
            <p:nvPr/>
          </p:nvGrpSpPr>
          <p:grpSpPr>
            <a:xfrm>
              <a:off x="2803474" y="4342914"/>
              <a:ext cx="3885930" cy="2173176"/>
              <a:chOff x="2520601" y="-15400"/>
              <a:chExt cx="3885930" cy="2173176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6D42861F-FE1E-2D47-A6F7-D6823AF1A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30157"/>
              <a:stretch/>
            </p:blipFill>
            <p:spPr>
              <a:xfrm>
                <a:off x="3206131" y="-15400"/>
                <a:ext cx="3200400" cy="1639186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1620AEB4-F39D-9541-BC67-8B186D2533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-21342" t="74454" r="21342" b="-3777"/>
              <a:stretch/>
            </p:blipFill>
            <p:spPr>
              <a:xfrm>
                <a:off x="2520601" y="1469565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0EE3F02-20B3-7948-8AA7-F009EDEB3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0890"/>
            <a:stretch/>
          </p:blipFill>
          <p:spPr>
            <a:xfrm>
              <a:off x="3517883" y="6532089"/>
              <a:ext cx="3200400" cy="1621981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B3EA7F6-7A76-5B41-A82D-04CE6B897ABB}"/>
              </a:ext>
            </a:extLst>
          </p:cNvPr>
          <p:cNvGrpSpPr/>
          <p:nvPr/>
        </p:nvGrpSpPr>
        <p:grpSpPr>
          <a:xfrm>
            <a:off x="6202056" y="3937851"/>
            <a:ext cx="3907333" cy="4333240"/>
            <a:chOff x="6308381" y="4372634"/>
            <a:chExt cx="3907333" cy="433324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E0E7FF4-12F9-244B-8605-84E088752C3C}"/>
                </a:ext>
              </a:extLst>
            </p:cNvPr>
            <p:cNvSpPr/>
            <p:nvPr/>
          </p:nvSpPr>
          <p:spPr>
            <a:xfrm>
              <a:off x="6988319" y="4372634"/>
              <a:ext cx="3171055" cy="2148840"/>
            </a:xfrm>
            <a:prstGeom prst="roundRect">
              <a:avLst/>
            </a:prstGeom>
            <a:solidFill>
              <a:srgbClr val="27C6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5635999-F46F-7846-A7DE-9A90BF0A6480}"/>
                </a:ext>
              </a:extLst>
            </p:cNvPr>
            <p:cNvSpPr/>
            <p:nvPr/>
          </p:nvSpPr>
          <p:spPr>
            <a:xfrm>
              <a:off x="6996358" y="6557034"/>
              <a:ext cx="3171055" cy="2148840"/>
            </a:xfrm>
            <a:prstGeom prst="roundRect">
              <a:avLst/>
            </a:prstGeom>
            <a:solidFill>
              <a:srgbClr val="4AC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935BAAE-4E4D-E24F-BB00-C04701365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32065"/>
            <a:stretch/>
          </p:blipFill>
          <p:spPr>
            <a:xfrm>
              <a:off x="7015314" y="6543808"/>
              <a:ext cx="3200400" cy="1594393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9B108D8C-0ABD-4541-8D45-EFFE9DDF7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6328068" y="7957051"/>
              <a:ext cx="3200400" cy="688211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AD8A99-61E9-E344-8215-9BCB2034F666}"/>
                </a:ext>
              </a:extLst>
            </p:cNvPr>
            <p:cNvGrpSpPr/>
            <p:nvPr/>
          </p:nvGrpSpPr>
          <p:grpSpPr>
            <a:xfrm>
              <a:off x="6308381" y="4383973"/>
              <a:ext cx="3892924" cy="2177148"/>
              <a:chOff x="-646445" y="4726031"/>
              <a:chExt cx="3892924" cy="2177148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08E9A8DB-AF59-CF40-9331-10C6656F5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b="30542"/>
              <a:stretch/>
            </p:blipFill>
            <p:spPr>
              <a:xfrm>
                <a:off x="46079" y="4726031"/>
                <a:ext cx="3200400" cy="1630149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B08A8809-CECD-7943-8634-86C9E87D28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-21342" t="74454" r="21342" b="-3777"/>
              <a:stretch/>
            </p:blipFill>
            <p:spPr>
              <a:xfrm>
                <a:off x="-646445" y="6214968"/>
                <a:ext cx="3200400" cy="688211"/>
              </a:xfrm>
              <a:prstGeom prst="rect">
                <a:avLst/>
              </a:prstGeom>
            </p:spPr>
          </p:pic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6928D92-C034-3149-96F3-B59BDFADA681}"/>
              </a:ext>
            </a:extLst>
          </p:cNvPr>
          <p:cNvGrpSpPr/>
          <p:nvPr/>
        </p:nvGrpSpPr>
        <p:grpSpPr>
          <a:xfrm>
            <a:off x="-630085" y="526353"/>
            <a:ext cx="3849547" cy="2186033"/>
            <a:chOff x="-622957" y="658351"/>
            <a:chExt cx="3849547" cy="218603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19F3B57-9CC3-3246-94C0-593E35C11344}"/>
                </a:ext>
              </a:extLst>
            </p:cNvPr>
            <p:cNvSpPr/>
            <p:nvPr/>
          </p:nvSpPr>
          <p:spPr>
            <a:xfrm>
              <a:off x="55535" y="658351"/>
              <a:ext cx="3171055" cy="2148840"/>
            </a:xfrm>
            <a:prstGeom prst="roundRect">
              <a:avLst/>
            </a:prstGeom>
            <a:solidFill>
              <a:srgbClr val="A8B52C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9B66EF2E-F27F-204D-AF32-325EE1E9F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-21342" t="74454" r="21342" b="-3777"/>
            <a:stretch/>
          </p:blipFill>
          <p:spPr>
            <a:xfrm>
              <a:off x="-622957" y="2156173"/>
              <a:ext cx="3200400" cy="688211"/>
            </a:xfrm>
            <a:prstGeom prst="rect">
              <a:avLst/>
            </a:prstGeom>
          </p:spPr>
        </p:pic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80D220-2FDF-5340-98BA-0E276F5E8E90}"/>
              </a:ext>
            </a:extLst>
          </p:cNvPr>
          <p:cNvSpPr/>
          <p:nvPr/>
        </p:nvSpPr>
        <p:spPr>
          <a:xfrm>
            <a:off x="6887724" y="560196"/>
            <a:ext cx="3171055" cy="2148840"/>
          </a:xfrm>
          <a:prstGeom prst="roundRect">
            <a:avLst/>
          </a:prstGeom>
          <a:solidFill>
            <a:srgbClr val="CE7020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516C240-F3EE-A840-82E4-946F82F628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21342" t="74454" r="21342" b="-3777"/>
          <a:stretch/>
        </p:blipFill>
        <p:spPr>
          <a:xfrm>
            <a:off x="6206372" y="2055564"/>
            <a:ext cx="3200400" cy="688211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83BB5C1-2179-3742-A11C-875D533289AB}"/>
              </a:ext>
            </a:extLst>
          </p:cNvPr>
          <p:cNvGrpSpPr/>
          <p:nvPr/>
        </p:nvGrpSpPr>
        <p:grpSpPr>
          <a:xfrm>
            <a:off x="2776389" y="6114596"/>
            <a:ext cx="3885282" cy="2173176"/>
            <a:chOff x="6303322" y="671399"/>
            <a:chExt cx="3885282" cy="217317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C9626AC-E673-F34D-980A-B6A5497016CB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390DCB8-13D5-EF4C-96CD-F84FAE2CAC11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901B3B3A-2021-E344-8F97-F26A2AB2AC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10819BAE-4C69-1941-A9CF-C8A2BA2489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CBFB1B0A-E01A-AB49-A599-2043DF037180}"/>
              </a:ext>
            </a:extLst>
          </p:cNvPr>
          <p:cNvSpPr/>
          <p:nvPr/>
        </p:nvSpPr>
        <p:spPr>
          <a:xfrm>
            <a:off x="3407366" y="439721"/>
            <a:ext cx="3293065" cy="4382728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E3DD79-4377-3646-B695-24DBF33D6327}"/>
              </a:ext>
            </a:extLst>
          </p:cNvPr>
          <p:cNvSpPr txBox="1"/>
          <p:nvPr/>
        </p:nvSpPr>
        <p:spPr>
          <a:xfrm>
            <a:off x="3328643" y="-56110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2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ACF99AA5-48CE-A84A-8CDA-923EED15927F}"/>
              </a:ext>
            </a:extLst>
          </p:cNvPr>
          <p:cNvSpPr/>
          <p:nvPr/>
        </p:nvSpPr>
        <p:spPr>
          <a:xfrm>
            <a:off x="3829689" y="-426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1FDA0AC2-D825-4646-A0E7-9C9BA213AEFA}"/>
              </a:ext>
            </a:extLst>
          </p:cNvPr>
          <p:cNvSpPr/>
          <p:nvPr/>
        </p:nvSpPr>
        <p:spPr>
          <a:xfrm>
            <a:off x="8184" y="3920255"/>
            <a:ext cx="3293065" cy="4382728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5A00AD3-7537-5A44-8C2E-6234360EF0B1}"/>
              </a:ext>
            </a:extLst>
          </p:cNvPr>
          <p:cNvSpPr/>
          <p:nvPr/>
        </p:nvSpPr>
        <p:spPr>
          <a:xfrm>
            <a:off x="430507" y="347627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28C2A3-5706-B34C-A559-3CF029F08366}"/>
              </a:ext>
            </a:extLst>
          </p:cNvPr>
          <p:cNvSpPr txBox="1"/>
          <p:nvPr/>
        </p:nvSpPr>
        <p:spPr>
          <a:xfrm>
            <a:off x="430506" y="3416361"/>
            <a:ext cx="2425921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4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234C140D-3A4A-6549-9B13-9EAB60B70534}"/>
              </a:ext>
            </a:extLst>
          </p:cNvPr>
          <p:cNvSpPr/>
          <p:nvPr/>
        </p:nvSpPr>
        <p:spPr>
          <a:xfrm>
            <a:off x="6827249" y="3898996"/>
            <a:ext cx="3293065" cy="4382728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2DFFBA-63CE-A54A-9162-521CA1BF972A}"/>
              </a:ext>
            </a:extLst>
          </p:cNvPr>
          <p:cNvSpPr txBox="1"/>
          <p:nvPr/>
        </p:nvSpPr>
        <p:spPr>
          <a:xfrm>
            <a:off x="6748526" y="3403165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6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748B8AEC-D5F5-624C-A4E2-A0DA0E801C38}"/>
              </a:ext>
            </a:extLst>
          </p:cNvPr>
          <p:cNvSpPr/>
          <p:nvPr/>
        </p:nvSpPr>
        <p:spPr>
          <a:xfrm>
            <a:off x="7249572" y="3455013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D1C8D5-C009-CC4A-B0DB-A1EC787AD83E}"/>
              </a:ext>
            </a:extLst>
          </p:cNvPr>
          <p:cNvSpPr txBox="1"/>
          <p:nvPr/>
        </p:nvSpPr>
        <p:spPr>
          <a:xfrm>
            <a:off x="3319024" y="5554444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5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E505BC1D-9344-4547-B6A6-7B3886FDE1D2}"/>
              </a:ext>
            </a:extLst>
          </p:cNvPr>
          <p:cNvSpPr/>
          <p:nvPr/>
        </p:nvSpPr>
        <p:spPr>
          <a:xfrm>
            <a:off x="3820070" y="560629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36C5647B-AA3E-9F4E-A641-2CE5C0DF679D}"/>
              </a:ext>
            </a:extLst>
          </p:cNvPr>
          <p:cNvSpPr/>
          <p:nvPr/>
        </p:nvSpPr>
        <p:spPr>
          <a:xfrm>
            <a:off x="3395140" y="6053524"/>
            <a:ext cx="3293065" cy="227768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88A3A77-E349-CC40-ABD3-C5F4CCF6CF25}"/>
              </a:ext>
            </a:extLst>
          </p:cNvPr>
          <p:cNvSpPr txBox="1"/>
          <p:nvPr/>
        </p:nvSpPr>
        <p:spPr>
          <a:xfrm>
            <a:off x="6739555" y="-17801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3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7068196B-B89F-9040-A861-04CA6244123C}"/>
              </a:ext>
            </a:extLst>
          </p:cNvPr>
          <p:cNvSpPr/>
          <p:nvPr/>
        </p:nvSpPr>
        <p:spPr>
          <a:xfrm>
            <a:off x="7240601" y="34047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BCA0AE57-A474-5043-8D48-30EBF0417A06}"/>
              </a:ext>
            </a:extLst>
          </p:cNvPr>
          <p:cNvSpPr/>
          <p:nvPr/>
        </p:nvSpPr>
        <p:spPr>
          <a:xfrm>
            <a:off x="6815671" y="481279"/>
            <a:ext cx="3293065" cy="227768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6154657-0B96-B048-8BF4-D4E85393B47B}"/>
              </a:ext>
            </a:extLst>
          </p:cNvPr>
          <p:cNvSpPr txBox="1"/>
          <p:nvPr/>
        </p:nvSpPr>
        <p:spPr>
          <a:xfrm>
            <a:off x="-97451" y="-52010"/>
            <a:ext cx="3324615" cy="46487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Study 1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8BA4F5A8-D31D-BC47-B2F3-69D2AA1A48BB}"/>
              </a:ext>
            </a:extLst>
          </p:cNvPr>
          <p:cNvSpPr/>
          <p:nvPr/>
        </p:nvSpPr>
        <p:spPr>
          <a:xfrm>
            <a:off x="403595" y="-162"/>
            <a:ext cx="2425920" cy="436600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2D7BDF1F-1249-D047-99A3-A6A29240F11C}"/>
              </a:ext>
            </a:extLst>
          </p:cNvPr>
          <p:cNvSpPr/>
          <p:nvPr/>
        </p:nvSpPr>
        <p:spPr>
          <a:xfrm>
            <a:off x="-21335" y="447070"/>
            <a:ext cx="3293065" cy="2277687"/>
          </a:xfrm>
          <a:prstGeom prst="round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5C8105F-2D6A-874A-8613-E88DD48BB04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-21342" t="74454" r="21342" b="-3777"/>
          <a:stretch/>
        </p:blipFill>
        <p:spPr>
          <a:xfrm>
            <a:off x="-599410" y="7594395"/>
            <a:ext cx="3200400" cy="68821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C65ECD7-9E70-9A40-903E-AC0164A7ECC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700" y="535238"/>
            <a:ext cx="3204556" cy="235000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19FE6AF-FB8B-4143-82F5-F588CC272CD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87720" y="566627"/>
            <a:ext cx="32004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10170</TotalTime>
  <Words>13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17</cp:revision>
  <cp:lastPrinted>2022-02-22T09:41:37Z</cp:lastPrinted>
  <dcterms:created xsi:type="dcterms:W3CDTF">2022-02-18T09:17:58Z</dcterms:created>
  <dcterms:modified xsi:type="dcterms:W3CDTF">2022-03-24T07:11:26Z</dcterms:modified>
</cp:coreProperties>
</file>