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0058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13B"/>
    <a:srgbClr val="456CE3"/>
    <a:srgbClr val="28BBEC"/>
    <a:srgbClr val="A2FD3B"/>
    <a:srgbClr val="31F298"/>
    <a:srgbClr val="FB8121"/>
    <a:srgbClr val="30F399"/>
    <a:srgbClr val="EED13A"/>
    <a:srgbClr val="D23004"/>
    <a:srgbClr val="7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2"/>
    <p:restoredTop sz="94638"/>
  </p:normalViewPr>
  <p:slideViewPr>
    <p:cSldViewPr snapToGrid="0" snapToObjects="1">
      <p:cViewPr>
        <p:scale>
          <a:sx n="120" d="100"/>
          <a:sy n="120" d="100"/>
        </p:scale>
        <p:origin x="141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80F45-0782-8045-91F2-23B502BA650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1963" y="1143000"/>
            <a:ext cx="3394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F338-0FB0-0F4A-8CD1-8341FCC6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3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F338-0FB0-0F4A-8CD1-8341FCC6EE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496484"/>
            <a:ext cx="8549640" cy="318346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802717"/>
            <a:ext cx="7543800" cy="2207683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86834"/>
            <a:ext cx="216884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86834"/>
            <a:ext cx="638079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279653"/>
            <a:ext cx="8675370" cy="380364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119286"/>
            <a:ext cx="8675370" cy="200024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0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434167"/>
            <a:ext cx="42748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434167"/>
            <a:ext cx="42748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6836"/>
            <a:ext cx="867537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241551"/>
            <a:ext cx="4255174" cy="109854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340100"/>
            <a:ext cx="425517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241551"/>
            <a:ext cx="4276130" cy="109854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340100"/>
            <a:ext cx="427613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09600"/>
            <a:ext cx="3244096" cy="213360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316569"/>
            <a:ext cx="5092065" cy="6498167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743200"/>
            <a:ext cx="3244096" cy="508211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2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09600"/>
            <a:ext cx="3244096" cy="213360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316569"/>
            <a:ext cx="5092065" cy="6498167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743200"/>
            <a:ext cx="3244096" cy="508211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86836"/>
            <a:ext cx="86753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434167"/>
            <a:ext cx="86753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8475136"/>
            <a:ext cx="226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8475136"/>
            <a:ext cx="33947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8475136"/>
            <a:ext cx="226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80D220-2FDF-5340-98BA-0E276F5E8E90}"/>
              </a:ext>
            </a:extLst>
          </p:cNvPr>
          <p:cNvSpPr/>
          <p:nvPr/>
        </p:nvSpPr>
        <p:spPr>
          <a:xfrm>
            <a:off x="3438502" y="691001"/>
            <a:ext cx="3171055" cy="2148840"/>
          </a:xfrm>
          <a:prstGeom prst="roundRect">
            <a:avLst/>
          </a:prstGeom>
          <a:solidFill>
            <a:srgbClr val="7A0403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19F3B57-9CC3-3246-94C0-593E35C11344}"/>
              </a:ext>
            </a:extLst>
          </p:cNvPr>
          <p:cNvSpPr/>
          <p:nvPr/>
        </p:nvSpPr>
        <p:spPr>
          <a:xfrm>
            <a:off x="55535" y="658351"/>
            <a:ext cx="3171055" cy="2148840"/>
          </a:xfrm>
          <a:prstGeom prst="roundRect">
            <a:avLst/>
          </a:prstGeom>
          <a:solidFill>
            <a:srgbClr val="D2300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E0E7FF4-12F9-244B-8605-84E088752C3C}"/>
              </a:ext>
            </a:extLst>
          </p:cNvPr>
          <p:cNvSpPr/>
          <p:nvPr/>
        </p:nvSpPr>
        <p:spPr>
          <a:xfrm>
            <a:off x="6828828" y="4372634"/>
            <a:ext cx="3171055" cy="2148840"/>
          </a:xfrm>
          <a:prstGeom prst="roundRect">
            <a:avLst/>
          </a:prstGeom>
          <a:solidFill>
            <a:srgbClr val="FB8121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5635999-F46F-7846-A7DE-9A90BF0A6480}"/>
              </a:ext>
            </a:extLst>
          </p:cNvPr>
          <p:cNvSpPr/>
          <p:nvPr/>
        </p:nvSpPr>
        <p:spPr>
          <a:xfrm>
            <a:off x="6836867" y="6557034"/>
            <a:ext cx="3171055" cy="2148840"/>
          </a:xfrm>
          <a:prstGeom prst="roundRect">
            <a:avLst/>
          </a:prstGeom>
          <a:solidFill>
            <a:srgbClr val="EED1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E4FE585-A5DB-6546-B85B-BD7A49BE829E}"/>
              </a:ext>
            </a:extLst>
          </p:cNvPr>
          <p:cNvSpPr/>
          <p:nvPr/>
        </p:nvSpPr>
        <p:spPr>
          <a:xfrm>
            <a:off x="86823" y="6564422"/>
            <a:ext cx="3171055" cy="2148840"/>
          </a:xfrm>
          <a:prstGeom prst="roundRect">
            <a:avLst/>
          </a:prstGeom>
          <a:solidFill>
            <a:srgbClr val="A2FD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4A64F05-2D0F-3246-97D1-90907476B015}"/>
              </a:ext>
            </a:extLst>
          </p:cNvPr>
          <p:cNvSpPr/>
          <p:nvPr/>
        </p:nvSpPr>
        <p:spPr>
          <a:xfrm>
            <a:off x="119285" y="4377164"/>
            <a:ext cx="3171055" cy="2148840"/>
          </a:xfrm>
          <a:prstGeom prst="roundRect">
            <a:avLst/>
          </a:prstGeom>
          <a:solidFill>
            <a:srgbClr val="31F298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CD8EFCD-6AAF-9F48-A216-2CA19AC7A3B2}"/>
              </a:ext>
            </a:extLst>
          </p:cNvPr>
          <p:cNvSpPr/>
          <p:nvPr/>
        </p:nvSpPr>
        <p:spPr>
          <a:xfrm>
            <a:off x="3507677" y="4367929"/>
            <a:ext cx="3171055" cy="2148840"/>
          </a:xfrm>
          <a:prstGeom prst="roundRect">
            <a:avLst/>
          </a:prstGeom>
          <a:solidFill>
            <a:srgbClr val="456CE3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4C332BB-7081-D542-9E78-6146A2B6B57E}"/>
              </a:ext>
            </a:extLst>
          </p:cNvPr>
          <p:cNvSpPr/>
          <p:nvPr/>
        </p:nvSpPr>
        <p:spPr>
          <a:xfrm>
            <a:off x="3491663" y="6547489"/>
            <a:ext cx="3171055" cy="2148840"/>
          </a:xfrm>
          <a:prstGeom prst="roundRect">
            <a:avLst/>
          </a:prstGeom>
          <a:solidFill>
            <a:srgbClr val="28BBEC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C9626AC-E673-F34D-980A-B6A5497016CB}"/>
              </a:ext>
            </a:extLst>
          </p:cNvPr>
          <p:cNvSpPr/>
          <p:nvPr/>
        </p:nvSpPr>
        <p:spPr>
          <a:xfrm>
            <a:off x="6825517" y="697432"/>
            <a:ext cx="3171055" cy="2148840"/>
          </a:xfrm>
          <a:prstGeom prst="roundRect">
            <a:avLst/>
          </a:prstGeom>
          <a:solidFill>
            <a:srgbClr val="3011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935BAAE-4E4D-E24F-BB00-C04701365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065"/>
          <a:stretch/>
        </p:blipFill>
        <p:spPr>
          <a:xfrm>
            <a:off x="6855823" y="6543808"/>
            <a:ext cx="3200400" cy="1594393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390DCB8-13D5-EF4C-96CD-F84FAE2CAC11}"/>
              </a:ext>
            </a:extLst>
          </p:cNvPr>
          <p:cNvGrpSpPr/>
          <p:nvPr/>
        </p:nvGrpSpPr>
        <p:grpSpPr>
          <a:xfrm>
            <a:off x="6143829" y="682032"/>
            <a:ext cx="3885282" cy="2173176"/>
            <a:chOff x="-663769" y="-15400"/>
            <a:chExt cx="3885282" cy="2173176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901B3B3A-2021-E344-8F97-F26A2AB2A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0327"/>
            <a:stretch/>
          </p:blipFill>
          <p:spPr>
            <a:xfrm>
              <a:off x="21113" y="-15400"/>
              <a:ext cx="3200400" cy="1635194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0819BAE-4C69-1941-A9CF-C8A2BA248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1342" t="74454" r="21342" b="-3777"/>
            <a:stretch/>
          </p:blipFill>
          <p:spPr>
            <a:xfrm>
              <a:off x="-663769" y="1469565"/>
              <a:ext cx="3200400" cy="688211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A1A151-48FA-A849-A94C-C28561E12FF9}"/>
              </a:ext>
            </a:extLst>
          </p:cNvPr>
          <p:cNvGrpSpPr/>
          <p:nvPr/>
        </p:nvGrpSpPr>
        <p:grpSpPr>
          <a:xfrm>
            <a:off x="2803474" y="4342914"/>
            <a:ext cx="3885930" cy="2173176"/>
            <a:chOff x="2520601" y="-15400"/>
            <a:chExt cx="3885930" cy="2173176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6D42861F-FE1E-2D47-A6F7-D6823AF1A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30157"/>
            <a:stretch/>
          </p:blipFill>
          <p:spPr>
            <a:xfrm>
              <a:off x="3206131" y="-15400"/>
              <a:ext cx="3200400" cy="1639186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1620AEB4-F39D-9541-BC67-8B186D253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21342" t="74454" r="21342" b="-3777"/>
            <a:stretch/>
          </p:blipFill>
          <p:spPr>
            <a:xfrm>
              <a:off x="2520601" y="1469565"/>
              <a:ext cx="3200400" cy="688211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57F54DC-49A0-A546-8657-69A147ADBA85}"/>
              </a:ext>
            </a:extLst>
          </p:cNvPr>
          <p:cNvGrpSpPr/>
          <p:nvPr/>
        </p:nvGrpSpPr>
        <p:grpSpPr>
          <a:xfrm>
            <a:off x="2830210" y="6532089"/>
            <a:ext cx="3888073" cy="2173176"/>
            <a:chOff x="5730629" y="-15400"/>
            <a:chExt cx="3888073" cy="2173176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0EE3F02-20B3-7948-8AA7-F009EDEB3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30890"/>
            <a:stretch/>
          </p:blipFill>
          <p:spPr>
            <a:xfrm>
              <a:off x="6418302" y="-15400"/>
              <a:ext cx="3200400" cy="1621981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7607BD5E-A656-6848-ABC9-2DF650EA9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-21342" t="74454" r="21342" b="-3777"/>
            <a:stretch/>
          </p:blipFill>
          <p:spPr>
            <a:xfrm>
              <a:off x="5730629" y="1469565"/>
              <a:ext cx="3200400" cy="688211"/>
            </a:xfrm>
            <a:prstGeom prst="rect">
              <a:avLst/>
            </a:prstGeom>
          </p:spPr>
        </p:pic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B108D8C-0ABD-4541-8D45-EFFE9DDF7F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21342" t="74454" r="21342" b="-3777"/>
          <a:stretch/>
        </p:blipFill>
        <p:spPr>
          <a:xfrm>
            <a:off x="6168577" y="7957051"/>
            <a:ext cx="3200400" cy="688211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48419E6-ECD8-394A-8B69-D111AA1F4698}"/>
              </a:ext>
            </a:extLst>
          </p:cNvPr>
          <p:cNvGrpSpPr/>
          <p:nvPr/>
        </p:nvGrpSpPr>
        <p:grpSpPr>
          <a:xfrm>
            <a:off x="2757150" y="697432"/>
            <a:ext cx="3881748" cy="2346960"/>
            <a:chOff x="5748796" y="4726031"/>
            <a:chExt cx="3881748" cy="2346960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5FBF943-6DAD-A847-A6F2-0378B59BE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30144" y="4726031"/>
              <a:ext cx="3200400" cy="234696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5516C240-F3EE-A840-82E4-946F82F62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-21342" t="74454" r="21342" b="-3777"/>
            <a:stretch/>
          </p:blipFill>
          <p:spPr>
            <a:xfrm>
              <a:off x="5748796" y="6214968"/>
              <a:ext cx="3200400" cy="688211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AD8A99-61E9-E344-8215-9BCB2034F666}"/>
              </a:ext>
            </a:extLst>
          </p:cNvPr>
          <p:cNvGrpSpPr/>
          <p:nvPr/>
        </p:nvGrpSpPr>
        <p:grpSpPr>
          <a:xfrm>
            <a:off x="6148890" y="4383973"/>
            <a:ext cx="3892924" cy="2177148"/>
            <a:chOff x="-667711" y="4726031"/>
            <a:chExt cx="3892924" cy="2177148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08E9A8DB-AF59-CF40-9331-10C6656F5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30542"/>
            <a:stretch/>
          </p:blipFill>
          <p:spPr>
            <a:xfrm>
              <a:off x="24813" y="4726031"/>
              <a:ext cx="3200400" cy="1630149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B08A8809-CECD-7943-8634-86C9E87D2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-21342" t="74454" r="21342" b="-3777"/>
            <a:stretch/>
          </p:blipFill>
          <p:spPr>
            <a:xfrm>
              <a:off x="-667711" y="6214968"/>
              <a:ext cx="3200400" cy="688211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DEA00F7-BED3-F048-BF0D-D84A398267A3}"/>
              </a:ext>
            </a:extLst>
          </p:cNvPr>
          <p:cNvGrpSpPr/>
          <p:nvPr/>
        </p:nvGrpSpPr>
        <p:grpSpPr>
          <a:xfrm>
            <a:off x="-546782" y="4358518"/>
            <a:ext cx="3885961" cy="2130938"/>
            <a:chOff x="-646447" y="2429595"/>
            <a:chExt cx="3885961" cy="213093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6341696-1452-174E-B224-77F2E84DB0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30182"/>
            <a:stretch/>
          </p:blipFill>
          <p:spPr>
            <a:xfrm>
              <a:off x="39114" y="2429595"/>
              <a:ext cx="3200400" cy="1638603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4C9EB0DE-F4E2-3042-B755-A5E247A13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-21342" t="74454" r="21342" b="-3777"/>
            <a:stretch/>
          </p:blipFill>
          <p:spPr>
            <a:xfrm>
              <a:off x="-646447" y="3872322"/>
              <a:ext cx="3200400" cy="688211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9962B22-16E8-E14A-BB7C-D63E04B7CE11}"/>
              </a:ext>
            </a:extLst>
          </p:cNvPr>
          <p:cNvGrpSpPr/>
          <p:nvPr/>
        </p:nvGrpSpPr>
        <p:grpSpPr>
          <a:xfrm>
            <a:off x="-575464" y="6545780"/>
            <a:ext cx="3880649" cy="2128459"/>
            <a:chOff x="2597172" y="2430475"/>
            <a:chExt cx="3880649" cy="212845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B4913F0-BB18-E248-BE83-DF76E6909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b="30182"/>
            <a:stretch/>
          </p:blipFill>
          <p:spPr>
            <a:xfrm>
              <a:off x="3277421" y="2430475"/>
              <a:ext cx="3200400" cy="1638603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74671A7-420E-F842-A225-ABEBDF116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-21342" t="74454" r="21342" b="-3777"/>
            <a:stretch/>
          </p:blipFill>
          <p:spPr>
            <a:xfrm>
              <a:off x="2597172" y="3870723"/>
              <a:ext cx="3200400" cy="688211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89361C-2406-9E4B-BAEE-48AC7F4AB570}"/>
              </a:ext>
            </a:extLst>
          </p:cNvPr>
          <p:cNvGrpSpPr/>
          <p:nvPr/>
        </p:nvGrpSpPr>
        <p:grpSpPr>
          <a:xfrm>
            <a:off x="-622957" y="667236"/>
            <a:ext cx="3885185" cy="2346960"/>
            <a:chOff x="2542694" y="4726031"/>
            <a:chExt cx="3885185" cy="234696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9B66EF2E-F27F-204D-AF32-325EE1E9F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-21342" t="74454" r="21342" b="-3777"/>
            <a:stretch/>
          </p:blipFill>
          <p:spPr>
            <a:xfrm>
              <a:off x="2542694" y="6214968"/>
              <a:ext cx="3200400" cy="688211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DE78B98-943B-264C-BEA2-49DB319BA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227479" y="4726031"/>
              <a:ext cx="3200400" cy="2346960"/>
            </a:xfrm>
            <a:prstGeom prst="rect">
              <a:avLst/>
            </a:prstGeom>
          </p:spPr>
        </p:pic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9B19DAD-F8EC-9F4C-8BBE-4C9A9BA94F4B}"/>
              </a:ext>
            </a:extLst>
          </p:cNvPr>
          <p:cNvSpPr/>
          <p:nvPr/>
        </p:nvSpPr>
        <p:spPr>
          <a:xfrm>
            <a:off x="3370951" y="74020"/>
            <a:ext cx="3324615" cy="2872964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5CAA0B8-1EB3-8C45-B0E8-CA562F3A8B24}"/>
              </a:ext>
            </a:extLst>
          </p:cNvPr>
          <p:cNvSpPr/>
          <p:nvPr/>
        </p:nvSpPr>
        <p:spPr>
          <a:xfrm>
            <a:off x="26729" y="80509"/>
            <a:ext cx="3254916" cy="2866475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D92B21-5CAA-0A49-8D8F-A3BB65C1DADE}"/>
              </a:ext>
            </a:extLst>
          </p:cNvPr>
          <p:cNvSpPr/>
          <p:nvPr/>
        </p:nvSpPr>
        <p:spPr>
          <a:xfrm>
            <a:off x="6794455" y="90815"/>
            <a:ext cx="3241276" cy="2856169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12AE218-57A6-2E48-BB78-ADE8E137FCDA}"/>
              </a:ext>
            </a:extLst>
          </p:cNvPr>
          <p:cNvSpPr/>
          <p:nvPr/>
        </p:nvSpPr>
        <p:spPr>
          <a:xfrm>
            <a:off x="27229" y="3728523"/>
            <a:ext cx="3324615" cy="5093702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5C5FC11-9953-F540-97B1-96A40DAFDE3F}"/>
              </a:ext>
            </a:extLst>
          </p:cNvPr>
          <p:cNvSpPr/>
          <p:nvPr/>
        </p:nvSpPr>
        <p:spPr>
          <a:xfrm>
            <a:off x="3443196" y="3728523"/>
            <a:ext cx="3254916" cy="5077836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7F3FDED-D0BF-5B4A-B687-C69255639FB9}"/>
              </a:ext>
            </a:extLst>
          </p:cNvPr>
          <p:cNvSpPr/>
          <p:nvPr/>
        </p:nvSpPr>
        <p:spPr>
          <a:xfrm>
            <a:off x="6786597" y="3728523"/>
            <a:ext cx="3241276" cy="5068905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D53E72-53E5-0148-A7C8-5AA1BDB07899}"/>
              </a:ext>
            </a:extLst>
          </p:cNvPr>
          <p:cNvSpPr txBox="1"/>
          <p:nvPr/>
        </p:nvSpPr>
        <p:spPr>
          <a:xfrm>
            <a:off x="24700" y="3728523"/>
            <a:ext cx="3324615" cy="464871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2B8DD56-53D3-4749-A3CD-6BB61E51139E}"/>
              </a:ext>
            </a:extLst>
          </p:cNvPr>
          <p:cNvSpPr txBox="1"/>
          <p:nvPr/>
        </p:nvSpPr>
        <p:spPr>
          <a:xfrm>
            <a:off x="3439471" y="3722042"/>
            <a:ext cx="3258642" cy="464871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133CBCD-D760-1A4B-A482-FB81C7291B00}"/>
              </a:ext>
            </a:extLst>
          </p:cNvPr>
          <p:cNvSpPr txBox="1"/>
          <p:nvPr/>
        </p:nvSpPr>
        <p:spPr>
          <a:xfrm>
            <a:off x="6794456" y="3728522"/>
            <a:ext cx="3233418" cy="464871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F13004-2269-814F-B21B-C7C9DDE063EC}"/>
              </a:ext>
            </a:extLst>
          </p:cNvPr>
          <p:cNvSpPr txBox="1"/>
          <p:nvPr/>
        </p:nvSpPr>
        <p:spPr>
          <a:xfrm>
            <a:off x="22669" y="70595"/>
            <a:ext cx="3258976" cy="464871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5038FE8-D5E8-7F48-8503-60C37EF32D0D}"/>
              </a:ext>
            </a:extLst>
          </p:cNvPr>
          <p:cNvSpPr txBox="1"/>
          <p:nvPr/>
        </p:nvSpPr>
        <p:spPr>
          <a:xfrm>
            <a:off x="3370950" y="90814"/>
            <a:ext cx="3318453" cy="464871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FE31F26-825E-8C42-AA5F-76F5E8E090C1}"/>
              </a:ext>
            </a:extLst>
          </p:cNvPr>
          <p:cNvSpPr txBox="1"/>
          <p:nvPr/>
        </p:nvSpPr>
        <p:spPr>
          <a:xfrm>
            <a:off x="6800366" y="86661"/>
            <a:ext cx="3233418" cy="464871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3</a:t>
            </a:r>
          </a:p>
        </p:txBody>
      </p:sp>
    </p:spTree>
    <p:extLst>
      <p:ext uri="{BB962C8B-B14F-4D97-AF65-F5344CB8AC3E}">
        <p14:creationId xmlns:p14="http://schemas.microsoft.com/office/powerpoint/2010/main" val="26580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10145</TotalTime>
  <Words>13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13</cp:revision>
  <cp:lastPrinted>2022-02-22T09:41:37Z</cp:lastPrinted>
  <dcterms:created xsi:type="dcterms:W3CDTF">2022-02-18T09:17:58Z</dcterms:created>
  <dcterms:modified xsi:type="dcterms:W3CDTF">2022-03-23T06:39:20Z</dcterms:modified>
</cp:coreProperties>
</file>