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50"/>
    <p:restoredTop sz="96327"/>
  </p:normalViewPr>
  <p:slideViewPr>
    <p:cSldViewPr snapToGrid="0" snapToObjects="1" showGuides="1">
      <p:cViewPr varScale="1">
        <p:scale>
          <a:sx n="93" d="100"/>
          <a:sy n="93" d="100"/>
        </p:scale>
        <p:origin x="2680" y="20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5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3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9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4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8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9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3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6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0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A468D-0533-8849-987E-F3D35C776C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5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58D9D1-71C2-A740-AD00-2770448B0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86000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4AFF49-F50D-5E44-82F6-AA45D2D13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729" y="0"/>
            <a:ext cx="2286000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1AAB12-EA81-764C-B5E7-3E89EF24D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29" y="0"/>
            <a:ext cx="2286000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6D1DD4-0798-6D42-B1D1-1F5CF4DB8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" y="2286000"/>
            <a:ext cx="2286000" cy="2286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7B5911-076D-A246-B68B-BAD24C5FA4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1361" y="2286000"/>
            <a:ext cx="2286000" cy="228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0BA476-2ADF-A549-9DDA-B9F39582E6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4688" y="2286000"/>
            <a:ext cx="2286000" cy="2286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1B803BA-A829-A549-9B55-DF06793AE9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466" y="4572000"/>
            <a:ext cx="2286000" cy="2286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E3CCB46-29AD-9045-A950-2D33F52B31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17166" y="4572000"/>
            <a:ext cx="2286000" cy="2286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F1B31CF-3038-6F41-AC36-81998B2232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34336" y="4572000"/>
            <a:ext cx="2286000" cy="2286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B7E8BFF-18AB-8244-A1B7-4ED47DAE34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704" y="6761018"/>
            <a:ext cx="2286000" cy="2286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51EF4EB-840E-B248-A505-0B9B3E15AE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82534" y="6761018"/>
            <a:ext cx="2286000" cy="2286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63677FD-CD4A-5146-A521-E795F4D96BF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34348" y="6761018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98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 Luisa Sanchez Reyes</dc:creator>
  <cp:lastModifiedBy>Luna Luisa Sanchez Reyes</cp:lastModifiedBy>
  <cp:revision>4</cp:revision>
  <cp:lastPrinted>2022-04-08T16:42:32Z</cp:lastPrinted>
  <dcterms:created xsi:type="dcterms:W3CDTF">2022-04-08T06:40:22Z</dcterms:created>
  <dcterms:modified xsi:type="dcterms:W3CDTF">2022-04-11T22:29:40Z</dcterms:modified>
</cp:coreProperties>
</file>