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6"/>
    <p:restoredTop sz="96327"/>
  </p:normalViewPr>
  <p:slideViewPr>
    <p:cSldViewPr snapToGrid="0" snapToObjects="1" showGuides="1">
      <p:cViewPr varScale="1">
        <p:scale>
          <a:sx n="93" d="100"/>
          <a:sy n="93" d="100"/>
        </p:scale>
        <p:origin x="295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8D9D1-71C2-A740-AD00-2770448B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55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AFF49-F50D-5E44-82F6-AA45D2D1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9" y="-13855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AAB12-EA81-764C-B5E7-3E89EF24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9" y="-13855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1DD4-0798-6D42-B1D1-1F5CF4DB8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" y="2286000"/>
            <a:ext cx="2286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B5911-076D-A246-B68B-BAD24C5F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361" y="2286000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0BA476-2ADF-A549-9DDA-B9F39582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688" y="2286000"/>
            <a:ext cx="2286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B803BA-A829-A549-9B55-DF06793AE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66" y="4613565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3CCB46-29AD-9045-A950-2D33F52B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166" y="4613565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1B31CF-3038-6F41-AC36-81998B223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4336" y="4613565"/>
            <a:ext cx="2286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7E8BFF-18AB-8244-A1B7-4ED47DAE34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04" y="6844148"/>
            <a:ext cx="2286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EF4EB-840E-B248-A505-0B9B3E15A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534" y="6844148"/>
            <a:ext cx="2286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3677FD-CD4A-5146-A521-E795F4D96B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4348" y="6844148"/>
            <a:ext cx="2286000" cy="228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56E95-761A-1484-3743-6CA7C4E8A2AE}"/>
              </a:ext>
            </a:extLst>
          </p:cNvPr>
          <p:cNvSpPr txBox="1"/>
          <p:nvPr/>
        </p:nvSpPr>
        <p:spPr>
          <a:xfrm>
            <a:off x="193961" y="27925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a)                      b)       			     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EECE9-7EB9-76EF-8855-0160079888FD}"/>
              </a:ext>
            </a:extLst>
          </p:cNvPr>
          <p:cNvSpPr txBox="1"/>
          <p:nvPr/>
        </p:nvSpPr>
        <p:spPr>
          <a:xfrm>
            <a:off x="196456" y="2327900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d)                      e)       			     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030E9-78C0-D10B-6CE5-6A0CDE416BE2}"/>
              </a:ext>
            </a:extLst>
          </p:cNvPr>
          <p:cNvSpPr txBox="1"/>
          <p:nvPr/>
        </p:nvSpPr>
        <p:spPr>
          <a:xfrm>
            <a:off x="198951" y="4655585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g)                       h)       			     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E5D52-2F7C-766F-4B1E-297D09C7418F}"/>
              </a:ext>
            </a:extLst>
          </p:cNvPr>
          <p:cNvSpPr txBox="1"/>
          <p:nvPr/>
        </p:nvSpPr>
        <p:spPr>
          <a:xfrm>
            <a:off x="201446" y="6886285"/>
            <a:ext cx="499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cs typeface="Times New Roman" panose="02020603050405020304" pitchFamily="18" charset="0"/>
              </a:rPr>
              <a:t>j)                       k)       			     l)</a:t>
            </a:r>
          </a:p>
        </p:txBody>
      </p:sp>
    </p:spTree>
    <p:extLst>
      <p:ext uri="{BB962C8B-B14F-4D97-AF65-F5344CB8AC3E}">
        <p14:creationId xmlns:p14="http://schemas.microsoft.com/office/powerpoint/2010/main" val="399819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5278</TotalTime>
  <Words>40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6</cp:revision>
  <cp:lastPrinted>2022-04-08T16:42:32Z</cp:lastPrinted>
  <dcterms:created xsi:type="dcterms:W3CDTF">2022-04-08T06:40:22Z</dcterms:created>
  <dcterms:modified xsi:type="dcterms:W3CDTF">2023-06-07T20:42:30Z</dcterms:modified>
</cp:coreProperties>
</file>